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4367" r:id="rId1"/>
    <p:sldMasterId id="2147484379" r:id="rId2"/>
    <p:sldMasterId id="2147484391" r:id="rId3"/>
  </p:sldMasterIdLst>
  <p:notesMasterIdLst>
    <p:notesMasterId r:id="rId13"/>
  </p:notesMasterIdLst>
  <p:sldIdLst>
    <p:sldId id="300" r:id="rId4"/>
    <p:sldId id="259" r:id="rId5"/>
    <p:sldId id="295" r:id="rId6"/>
    <p:sldId id="257" r:id="rId7"/>
    <p:sldId id="296" r:id="rId8"/>
    <p:sldId id="297" r:id="rId9"/>
    <p:sldId id="298" r:id="rId10"/>
    <p:sldId id="299" r:id="rId11"/>
    <p:sldId id="294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EEC0"/>
    <a:srgbClr val="DF8873"/>
    <a:srgbClr val="99CB38"/>
    <a:srgbClr val="7DD4A9"/>
    <a:srgbClr val="549E39"/>
    <a:srgbClr val="63A537"/>
    <a:srgbClr val="5B9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>
      <p:cViewPr varScale="1">
        <p:scale>
          <a:sx n="150" d="100"/>
          <a:sy n="150" d="100"/>
        </p:scale>
        <p:origin x="39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A9141-F31E-4101-A2D3-92281829A087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6CE66-1C5B-40AC-8EBA-C8FD549DE9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362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6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>
                <a:solidFill>
                  <a:srgbClr val="000000"/>
                </a:solidFill>
              </a:rPr>
              <a:pPr/>
              <a:t>10/9/2024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68468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9B482E8-6E0E-1B4F-B1FD-C69DB9E858D9}" type="datetimeFigureOut">
              <a:rPr lang="en-US" smtClean="0">
                <a:solidFill>
                  <a:srgbClr val="000000"/>
                </a:solidFill>
              </a:rPr>
              <a:pPr defTabSz="685800"/>
              <a:t>10/9/2024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57F1E4F-1CFF-5643-939E-217C01CDF565}" type="slidenum">
              <a:rPr lang="en-US" smtClean="0">
                <a:solidFill>
                  <a:srgbClr val="000000"/>
                </a:solidFill>
              </a:rPr>
              <a:pPr defTabSz="685800"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48177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9226"/>
            <a:ext cx="1971675" cy="431992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9226"/>
            <a:ext cx="5800725" cy="4319924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9B482E8-6E0E-1B4F-B1FD-C69DB9E858D9}" type="datetimeFigureOut">
              <a:rPr lang="en-US" smtClean="0">
                <a:solidFill>
                  <a:srgbClr val="000000"/>
                </a:solidFill>
              </a:rPr>
              <a:pPr defTabSz="685800"/>
              <a:t>10/9/2024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57F1E4F-1CFF-5643-939E-217C01CDF565}" type="slidenum">
              <a:rPr lang="en-US" smtClean="0">
                <a:solidFill>
                  <a:srgbClr val="000000"/>
                </a:solidFill>
              </a:rPr>
              <a:pPr defTabSz="685800"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45242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065212"/>
            <a:ext cx="3886200" cy="7350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43100"/>
            <a:ext cx="3200400" cy="876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3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0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31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22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2203450"/>
            <a:ext cx="3886200" cy="681038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1453357"/>
            <a:ext cx="3886200" cy="750094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286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1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00100"/>
            <a:ext cx="2019300" cy="2262982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100" y="800100"/>
            <a:ext cx="2019300" cy="2262982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57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767556"/>
            <a:ext cx="2020094" cy="319881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087438"/>
            <a:ext cx="2020094" cy="1975644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3" y="767556"/>
            <a:ext cx="2020888" cy="319881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3" y="1087438"/>
            <a:ext cx="2020888" cy="1975644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80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20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356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6525"/>
            <a:ext cx="1504157" cy="58102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5" y="136525"/>
            <a:ext cx="2555875" cy="292655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717550"/>
            <a:ext cx="1504157" cy="2345532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880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9B482E8-6E0E-1B4F-B1FD-C69DB9E858D9}" type="datetimeFigureOut">
              <a:rPr lang="en-US" smtClean="0">
                <a:solidFill>
                  <a:srgbClr val="000000"/>
                </a:solidFill>
              </a:rPr>
              <a:pPr defTabSz="685800"/>
              <a:t>10/9/2024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57F1E4F-1CFF-5643-939E-217C01CDF565}" type="slidenum">
              <a:rPr lang="en-US" smtClean="0">
                <a:solidFill>
                  <a:srgbClr val="000000"/>
                </a:solidFill>
              </a:rPr>
              <a:pPr defTabSz="685800"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22281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" y="2400300"/>
            <a:ext cx="2743200" cy="283369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" y="306388"/>
            <a:ext cx="2743200" cy="2057400"/>
          </a:xfrm>
        </p:spPr>
        <p:txBody>
          <a:bodyPr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" y="2683669"/>
            <a:ext cx="2743200" cy="402431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880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11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149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" y="137319"/>
            <a:ext cx="1028700" cy="292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37319"/>
            <a:ext cx="3009900" cy="292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542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253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013"/>
            </a:lvl1pPr>
            <a:lvl2pPr marL="192936" indent="0" algn="ctr">
              <a:buNone/>
              <a:defRPr sz="844"/>
            </a:lvl2pPr>
            <a:lvl3pPr marL="385872" indent="0" algn="ctr">
              <a:buNone/>
              <a:defRPr sz="760"/>
            </a:lvl3pPr>
            <a:lvl4pPr marL="578808" indent="0" algn="ctr">
              <a:buNone/>
              <a:defRPr sz="675"/>
            </a:lvl4pPr>
            <a:lvl5pPr marL="771745" indent="0" algn="ctr">
              <a:buNone/>
              <a:defRPr sz="675"/>
            </a:lvl5pPr>
            <a:lvl6pPr marL="964681" indent="0" algn="ctr">
              <a:buNone/>
              <a:defRPr sz="675"/>
            </a:lvl6pPr>
            <a:lvl7pPr marL="1157617" indent="0" algn="ctr">
              <a:buNone/>
              <a:defRPr sz="675"/>
            </a:lvl7pPr>
            <a:lvl8pPr marL="1350553" indent="0" algn="ctr">
              <a:buNone/>
              <a:defRPr sz="675"/>
            </a:lvl8pPr>
            <a:lvl9pPr marL="1543489" indent="0" algn="ctr">
              <a:buNone/>
              <a:defRPr sz="67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50D0-0F3E-4E9A-9A59-6216F2EA35FA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D87D-FB57-4EE4-862E-1522EF9B0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1858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50D0-0F3E-4E9A-9A59-6216F2EA35FA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D87D-FB57-4EE4-862E-1522EF9B0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7682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253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013">
                <a:solidFill>
                  <a:schemeClr val="tx1"/>
                </a:solidFill>
              </a:defRPr>
            </a:lvl1pPr>
            <a:lvl2pPr marL="192936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2pPr>
            <a:lvl3pPr marL="385872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880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4pPr>
            <a:lvl5pPr marL="771745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5pPr>
            <a:lvl6pPr marL="964681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6pPr>
            <a:lvl7pPr marL="1157617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7pPr>
            <a:lvl8pPr marL="1350553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8pPr>
            <a:lvl9pPr marL="1543489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50D0-0F3E-4E9A-9A59-6216F2EA35FA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D87D-FB57-4EE4-862E-1522EF9B0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4774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50D0-0F3E-4E9A-9A59-6216F2EA35FA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D87D-FB57-4EE4-862E-1522EF9B0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08418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936" indent="0">
              <a:buNone/>
              <a:defRPr sz="844" b="1"/>
            </a:lvl2pPr>
            <a:lvl3pPr marL="385872" indent="0">
              <a:buNone/>
              <a:defRPr sz="760" b="1"/>
            </a:lvl3pPr>
            <a:lvl4pPr marL="578808" indent="0">
              <a:buNone/>
              <a:defRPr sz="675" b="1"/>
            </a:lvl4pPr>
            <a:lvl5pPr marL="771745" indent="0">
              <a:buNone/>
              <a:defRPr sz="675" b="1"/>
            </a:lvl5pPr>
            <a:lvl6pPr marL="964681" indent="0">
              <a:buNone/>
              <a:defRPr sz="675" b="1"/>
            </a:lvl6pPr>
            <a:lvl7pPr marL="1157617" indent="0">
              <a:buNone/>
              <a:defRPr sz="675" b="1"/>
            </a:lvl7pPr>
            <a:lvl8pPr marL="1350553" indent="0">
              <a:buNone/>
              <a:defRPr sz="675" b="1"/>
            </a:lvl8pPr>
            <a:lvl9pPr marL="1543489" indent="0">
              <a:buNone/>
              <a:defRPr sz="675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936" indent="0">
              <a:buNone/>
              <a:defRPr sz="844" b="1"/>
            </a:lvl2pPr>
            <a:lvl3pPr marL="385872" indent="0">
              <a:buNone/>
              <a:defRPr sz="760" b="1"/>
            </a:lvl3pPr>
            <a:lvl4pPr marL="578808" indent="0">
              <a:buNone/>
              <a:defRPr sz="675" b="1"/>
            </a:lvl4pPr>
            <a:lvl5pPr marL="771745" indent="0">
              <a:buNone/>
              <a:defRPr sz="675" b="1"/>
            </a:lvl5pPr>
            <a:lvl6pPr marL="964681" indent="0">
              <a:buNone/>
              <a:defRPr sz="675" b="1"/>
            </a:lvl6pPr>
            <a:lvl7pPr marL="1157617" indent="0">
              <a:buNone/>
              <a:defRPr sz="675" b="1"/>
            </a:lvl7pPr>
            <a:lvl8pPr marL="1350553" indent="0">
              <a:buNone/>
              <a:defRPr sz="675" b="1"/>
            </a:lvl8pPr>
            <a:lvl9pPr marL="1543489" indent="0">
              <a:buNone/>
              <a:defRPr sz="675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50D0-0F3E-4E9A-9A59-6216F2EA35FA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D87D-FB57-4EE4-862E-1522EF9B0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8168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50D0-0F3E-4E9A-9A59-6216F2EA35FA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D87D-FB57-4EE4-862E-1522EF9B0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80685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50D0-0F3E-4E9A-9A59-6216F2EA35FA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D87D-FB57-4EE4-862E-1522EF9B0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856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>
                <a:solidFill>
                  <a:srgbClr val="000000"/>
                </a:solidFill>
              </a:rPr>
              <a:pPr/>
              <a:t>10/9/2024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1337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1350"/>
            </a:lvl1pPr>
            <a:lvl2pPr>
              <a:defRPr sz="1182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675"/>
            </a:lvl1pPr>
            <a:lvl2pPr marL="192936" indent="0">
              <a:buNone/>
              <a:defRPr sz="591"/>
            </a:lvl2pPr>
            <a:lvl3pPr marL="385872" indent="0">
              <a:buNone/>
              <a:defRPr sz="506"/>
            </a:lvl3pPr>
            <a:lvl4pPr marL="578808" indent="0">
              <a:buNone/>
              <a:defRPr sz="422"/>
            </a:lvl4pPr>
            <a:lvl5pPr marL="771745" indent="0">
              <a:buNone/>
              <a:defRPr sz="422"/>
            </a:lvl5pPr>
            <a:lvl6pPr marL="964681" indent="0">
              <a:buNone/>
              <a:defRPr sz="422"/>
            </a:lvl6pPr>
            <a:lvl7pPr marL="1157617" indent="0">
              <a:buNone/>
              <a:defRPr sz="422"/>
            </a:lvl7pPr>
            <a:lvl8pPr marL="1350553" indent="0">
              <a:buNone/>
              <a:defRPr sz="422"/>
            </a:lvl8pPr>
            <a:lvl9pPr marL="1543489" indent="0">
              <a:buNone/>
              <a:defRPr sz="42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50D0-0F3E-4E9A-9A59-6216F2EA35FA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D87D-FB57-4EE4-862E-1522EF9B0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9476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1350"/>
            </a:lvl1pPr>
            <a:lvl2pPr marL="192936" indent="0">
              <a:buNone/>
              <a:defRPr sz="1182"/>
            </a:lvl2pPr>
            <a:lvl3pPr marL="385872" indent="0">
              <a:buNone/>
              <a:defRPr sz="1013"/>
            </a:lvl3pPr>
            <a:lvl4pPr marL="578808" indent="0">
              <a:buNone/>
              <a:defRPr sz="844"/>
            </a:lvl4pPr>
            <a:lvl5pPr marL="771745" indent="0">
              <a:buNone/>
              <a:defRPr sz="844"/>
            </a:lvl5pPr>
            <a:lvl6pPr marL="964681" indent="0">
              <a:buNone/>
              <a:defRPr sz="844"/>
            </a:lvl6pPr>
            <a:lvl7pPr marL="1157617" indent="0">
              <a:buNone/>
              <a:defRPr sz="844"/>
            </a:lvl7pPr>
            <a:lvl8pPr marL="1350553" indent="0">
              <a:buNone/>
              <a:defRPr sz="844"/>
            </a:lvl8pPr>
            <a:lvl9pPr marL="1543489" indent="0">
              <a:buNone/>
              <a:defRPr sz="84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675"/>
            </a:lvl1pPr>
            <a:lvl2pPr marL="192936" indent="0">
              <a:buNone/>
              <a:defRPr sz="591"/>
            </a:lvl2pPr>
            <a:lvl3pPr marL="385872" indent="0">
              <a:buNone/>
              <a:defRPr sz="506"/>
            </a:lvl3pPr>
            <a:lvl4pPr marL="578808" indent="0">
              <a:buNone/>
              <a:defRPr sz="422"/>
            </a:lvl4pPr>
            <a:lvl5pPr marL="771745" indent="0">
              <a:buNone/>
              <a:defRPr sz="422"/>
            </a:lvl5pPr>
            <a:lvl6pPr marL="964681" indent="0">
              <a:buNone/>
              <a:defRPr sz="422"/>
            </a:lvl6pPr>
            <a:lvl7pPr marL="1157617" indent="0">
              <a:buNone/>
              <a:defRPr sz="422"/>
            </a:lvl7pPr>
            <a:lvl8pPr marL="1350553" indent="0">
              <a:buNone/>
              <a:defRPr sz="422"/>
            </a:lvl8pPr>
            <a:lvl9pPr marL="1543489" indent="0">
              <a:buNone/>
              <a:defRPr sz="42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50D0-0F3E-4E9A-9A59-6216F2EA35FA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D87D-FB57-4EE4-862E-1522EF9B0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5410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50D0-0F3E-4E9A-9A59-6216F2EA35FA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D87D-FB57-4EE4-862E-1522EF9B0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6688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50D0-0F3E-4E9A-9A59-6216F2EA35FA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D87D-FB57-4EE4-862E-1522EF9B0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766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9B482E8-6E0E-1B4F-B1FD-C69DB9E858D9}" type="datetimeFigureOut">
              <a:rPr lang="en-US" smtClean="0">
                <a:solidFill>
                  <a:srgbClr val="000000"/>
                </a:solidFill>
              </a:rPr>
              <a:pPr defTabSz="685800"/>
              <a:t>10/9/2024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57F1E4F-1CFF-5643-939E-217C01CDF565}" type="slidenum">
              <a:rPr lang="en-US" smtClean="0">
                <a:solidFill>
                  <a:srgbClr val="000000"/>
                </a:solidFill>
              </a:rPr>
              <a:pPr defTabSz="685800"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4073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9B482E8-6E0E-1B4F-B1FD-C69DB9E858D9}" type="datetimeFigureOut">
              <a:rPr lang="en-US" smtClean="0">
                <a:solidFill>
                  <a:srgbClr val="000000"/>
                </a:solidFill>
              </a:rPr>
              <a:pPr defTabSz="685800"/>
              <a:t>10/9/2024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57F1E4F-1CFF-5643-939E-217C01CDF565}" type="slidenum">
              <a:rPr lang="en-US" smtClean="0">
                <a:solidFill>
                  <a:srgbClr val="000000"/>
                </a:solidFill>
              </a:rPr>
              <a:pPr defTabSz="685800"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5302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>
                <a:solidFill>
                  <a:srgbClr val="000000"/>
                </a:solidFill>
              </a:rPr>
              <a:pPr/>
              <a:t>10/9/2024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31902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>
                <a:solidFill>
                  <a:srgbClr val="000000"/>
                </a:solidFill>
              </a:rPr>
              <a:pPr/>
              <a:t>10/9/2024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0327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pPr defTabSz="685800"/>
            <a:fld id="{09B482E8-6E0E-1B4F-B1FD-C69DB9E858D9}" type="datetimeFigureOut">
              <a:rPr lang="en-US" smtClean="0">
                <a:solidFill>
                  <a:srgbClr val="000000"/>
                </a:solidFill>
              </a:rPr>
              <a:pPr defTabSz="685800"/>
              <a:t>10/9/2024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defTabSz="6858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defTabSz="685800"/>
            <a:fld id="{D57F1E4F-1CFF-5643-939E-217C01CDF565}" type="slidenum">
              <a:rPr lang="en-US" smtClean="0">
                <a:solidFill>
                  <a:srgbClr val="000000"/>
                </a:solidFill>
              </a:rPr>
              <a:pPr defTabSz="685800"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78178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5234" cy="61722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8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>
                <a:solidFill>
                  <a:srgbClr val="000000"/>
                </a:solidFill>
              </a:rPr>
              <a:pPr/>
              <a:t>10/9/2024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0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750737"/>
            <a:ext cx="9143989" cy="49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pPr defTabSz="685800"/>
            <a:fld id="{09B482E8-6E0E-1B4F-B1FD-C69DB9E858D9}" type="datetimeFigureOut">
              <a:rPr lang="en-US" smtClean="0">
                <a:solidFill>
                  <a:srgbClr val="000000"/>
                </a:solidFill>
              </a:rPr>
              <a:pPr defTabSz="685800"/>
              <a:t>10/9/2024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pPr defTabSz="6858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defTabSz="685800"/>
            <a:fld id="{D57F1E4F-1CFF-5643-939E-217C01CDF565}" type="slidenum">
              <a:rPr lang="en-US" smtClean="0">
                <a:solidFill>
                  <a:srgbClr val="000000"/>
                </a:solidFill>
              </a:rPr>
              <a:pPr defTabSz="685800"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29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</p:sldLayoutIdLst>
  <p:hf sldNum="0"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100"/>
            <a:ext cx="4114800" cy="2262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1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4572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indent="-142875" algn="l" defTabSz="4572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350D0-0F3E-4E9A-9A59-6216F2EA35FA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ED87D-FB57-4EE4-862E-1522EF9B0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23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  <p:sldLayoutId id="2147484402" r:id="rId11"/>
  </p:sldLayoutIdLst>
  <p:txStyles>
    <p:titleStyle>
      <a:lvl1pPr algn="l" defTabSz="385872" rtl="0" eaLnBrk="1" latinLnBrk="0" hangingPunct="1">
        <a:lnSpc>
          <a:spcPct val="90000"/>
        </a:lnSpc>
        <a:spcBef>
          <a:spcPct val="0"/>
        </a:spcBef>
        <a:buNone/>
        <a:defRPr sz="18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468" indent="-96468" algn="l" defTabSz="38587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2" kern="1200">
          <a:solidFill>
            <a:schemeClr val="tx1"/>
          </a:solidFill>
          <a:latin typeface="+mn-lt"/>
          <a:ea typeface="+mn-ea"/>
          <a:cs typeface="+mn-cs"/>
        </a:defRPr>
      </a:lvl1pPr>
      <a:lvl2pPr marL="289404" indent="-96468" algn="l" defTabSz="385872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482340" indent="-96468" algn="l" defTabSz="385872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75277" indent="-96468" algn="l" defTabSz="385872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8213" indent="-96468" algn="l" defTabSz="385872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1149" indent="-96468" algn="l" defTabSz="385872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4085" indent="-96468" algn="l" defTabSz="385872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7021" indent="-96468" algn="l" defTabSz="385872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39957" indent="-96468" algn="l" defTabSz="385872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5872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936" algn="l" defTabSz="385872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872" algn="l" defTabSz="385872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808" algn="l" defTabSz="385872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745" algn="l" defTabSz="385872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681" algn="l" defTabSz="385872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617" algn="l" defTabSz="385872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553" algn="l" defTabSz="385872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489" algn="l" defTabSz="385872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>
            <a:extLst>
              <a:ext uri="{FF2B5EF4-FFF2-40B4-BE49-F238E27FC236}">
                <a16:creationId xmlns:a16="http://schemas.microsoft.com/office/drawing/2014/main" id="{8BF19A42-AE45-481D-BDE4-E27DCC22BC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t="15858" r="52267" b="10809"/>
          <a:stretch/>
        </p:blipFill>
        <p:spPr>
          <a:xfrm>
            <a:off x="5310578" y="9525"/>
            <a:ext cx="3833422" cy="5133975"/>
          </a:xfrm>
          <a:prstGeom prst="rect">
            <a:avLst/>
          </a:prstGeom>
        </p:spPr>
      </p:pic>
      <p:sp>
        <p:nvSpPr>
          <p:cNvPr id="7" name="Freeform 7"/>
          <p:cNvSpPr/>
          <p:nvPr/>
        </p:nvSpPr>
        <p:spPr>
          <a:xfrm>
            <a:off x="407355" y="2992526"/>
            <a:ext cx="227296" cy="227296"/>
          </a:xfrm>
          <a:custGeom>
            <a:avLst/>
            <a:gdLst/>
            <a:ahLst/>
            <a:cxnLst/>
            <a:rect l="l" t="t" r="r" b="b"/>
            <a:pathLst>
              <a:path w="454592" h="454592">
                <a:moveTo>
                  <a:pt x="0" y="0"/>
                </a:moveTo>
                <a:lnTo>
                  <a:pt x="454592" y="0"/>
                </a:lnTo>
                <a:lnTo>
                  <a:pt x="454592" y="454593"/>
                </a:lnTo>
                <a:lnTo>
                  <a:pt x="0" y="45459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8" name="Freeform 8"/>
          <p:cNvSpPr/>
          <p:nvPr/>
        </p:nvSpPr>
        <p:spPr>
          <a:xfrm>
            <a:off x="293707" y="280244"/>
            <a:ext cx="454592" cy="468213"/>
          </a:xfrm>
          <a:custGeom>
            <a:avLst/>
            <a:gdLst/>
            <a:ahLst/>
            <a:cxnLst/>
            <a:rect l="l" t="t" r="r" b="b"/>
            <a:pathLst>
              <a:path w="909184" h="936426">
                <a:moveTo>
                  <a:pt x="0" y="0"/>
                </a:moveTo>
                <a:lnTo>
                  <a:pt x="909184" y="0"/>
                </a:lnTo>
                <a:lnTo>
                  <a:pt x="909184" y="936426"/>
                </a:lnTo>
                <a:lnTo>
                  <a:pt x="0" y="93642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>
            <a:off x="5613815" y="1552538"/>
            <a:ext cx="2774609" cy="2774609"/>
          </a:xfrm>
          <a:custGeom>
            <a:avLst/>
            <a:gdLst/>
            <a:ahLst/>
            <a:cxnLst/>
            <a:rect l="l" t="t" r="r" b="b"/>
            <a:pathLst>
              <a:path w="5549218" h="5549218">
                <a:moveTo>
                  <a:pt x="0" y="0"/>
                </a:moveTo>
                <a:lnTo>
                  <a:pt x="5549218" y="0"/>
                </a:lnTo>
                <a:lnTo>
                  <a:pt x="5549218" y="5549218"/>
                </a:lnTo>
                <a:lnTo>
                  <a:pt x="0" y="5549218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</p:sp>
      <p:sp>
        <p:nvSpPr>
          <p:cNvPr id="10" name="Freeform 10"/>
          <p:cNvSpPr/>
          <p:nvPr/>
        </p:nvSpPr>
        <p:spPr>
          <a:xfrm>
            <a:off x="2691020" y="3952529"/>
            <a:ext cx="715863" cy="836342"/>
          </a:xfrm>
          <a:custGeom>
            <a:avLst/>
            <a:gdLst/>
            <a:ahLst/>
            <a:cxnLst/>
            <a:rect l="l" t="t" r="r" b="b"/>
            <a:pathLst>
              <a:path w="1431725" h="1672684">
                <a:moveTo>
                  <a:pt x="0" y="0"/>
                </a:moveTo>
                <a:lnTo>
                  <a:pt x="1431725" y="0"/>
                </a:lnTo>
                <a:lnTo>
                  <a:pt x="1431725" y="1672684"/>
                </a:lnTo>
                <a:lnTo>
                  <a:pt x="0" y="1672684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r="-177787"/>
            </a:stretch>
          </a:blipFill>
        </p:spPr>
      </p:sp>
      <p:sp>
        <p:nvSpPr>
          <p:cNvPr id="11" name="Freeform 11"/>
          <p:cNvSpPr/>
          <p:nvPr/>
        </p:nvSpPr>
        <p:spPr>
          <a:xfrm>
            <a:off x="1405552" y="3994600"/>
            <a:ext cx="708031" cy="752202"/>
          </a:xfrm>
          <a:custGeom>
            <a:avLst/>
            <a:gdLst/>
            <a:ahLst/>
            <a:cxnLst/>
            <a:rect l="l" t="t" r="r" b="b"/>
            <a:pathLst>
              <a:path w="1416061" h="1504403">
                <a:moveTo>
                  <a:pt x="0" y="0"/>
                </a:moveTo>
                <a:lnTo>
                  <a:pt x="1416061" y="0"/>
                </a:lnTo>
                <a:lnTo>
                  <a:pt x="1416061" y="1504402"/>
                </a:lnTo>
                <a:lnTo>
                  <a:pt x="0" y="1504402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/>
            </a:stretch>
          </a:blipFill>
        </p:spPr>
      </p:sp>
      <p:sp>
        <p:nvSpPr>
          <p:cNvPr id="12" name="TextBox 12"/>
          <p:cNvSpPr txBox="1"/>
          <p:nvPr/>
        </p:nvSpPr>
        <p:spPr>
          <a:xfrm>
            <a:off x="839047" y="397641"/>
            <a:ext cx="5526118" cy="2205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34"/>
              </a:lnSpc>
              <a:spcBef>
                <a:spcPct val="0"/>
              </a:spcBef>
            </a:pPr>
            <a:r>
              <a:rPr lang="en-US" sz="1400" b="1" dirty="0" err="1">
                <a:solidFill>
                  <a:srgbClr val="000000"/>
                </a:solidFill>
                <a:latin typeface="Trebuchet"/>
                <a:ea typeface="Open Sauce Bold"/>
                <a:cs typeface="Open Sauce Bold"/>
                <a:sym typeface="Open Sauce Bold"/>
              </a:rPr>
              <a:t>Encontro</a:t>
            </a:r>
            <a:r>
              <a:rPr lang="en-US" sz="1400" b="1" dirty="0">
                <a:solidFill>
                  <a:srgbClr val="000000"/>
                </a:solidFill>
                <a:latin typeface="Trebuchet"/>
                <a:ea typeface="Open Sauce Bold"/>
                <a:cs typeface="Open Sauce Bold"/>
                <a:sym typeface="Open Sauce Bold"/>
              </a:rPr>
              <a:t> da </a:t>
            </a:r>
            <a:r>
              <a:rPr lang="en-US" sz="1400" b="1" dirty="0" err="1">
                <a:solidFill>
                  <a:srgbClr val="000000"/>
                </a:solidFill>
                <a:latin typeface="Trebuchet"/>
                <a:ea typeface="Open Sauce Bold"/>
                <a:cs typeface="Open Sauce Bold"/>
                <a:sym typeface="Open Sauce Bold"/>
              </a:rPr>
              <a:t>Pós-Graduação</a:t>
            </a:r>
            <a:r>
              <a:rPr lang="en-US" sz="1400" b="1" dirty="0">
                <a:solidFill>
                  <a:srgbClr val="000000"/>
                </a:solidFill>
                <a:latin typeface="Trebuchet"/>
                <a:ea typeface="Open Sauce Bold"/>
                <a:cs typeface="Open Sauce Bold"/>
                <a:sym typeface="Open Sauce Bold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Trebuchet"/>
                <a:ea typeface="Open Sauce Bold"/>
                <a:cs typeface="Open Sauce Bold"/>
                <a:sym typeface="Open Sauce Bold"/>
              </a:rPr>
              <a:t>em</a:t>
            </a:r>
            <a:r>
              <a:rPr lang="en-US" sz="1400" b="1" dirty="0">
                <a:solidFill>
                  <a:srgbClr val="000000"/>
                </a:solidFill>
                <a:latin typeface="Trebuchet"/>
                <a:ea typeface="Open Sauce Bold"/>
                <a:cs typeface="Open Sauce Bold"/>
                <a:sym typeface="Open Sauce Bold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Trebuchet"/>
                <a:ea typeface="Open Sauce Bold"/>
                <a:cs typeface="Open Sauce Bold"/>
                <a:sym typeface="Open Sauce Bold"/>
              </a:rPr>
              <a:t>Tecnologia</a:t>
            </a:r>
            <a:r>
              <a:rPr lang="en-US" sz="1400" b="1" dirty="0">
                <a:solidFill>
                  <a:srgbClr val="000000"/>
                </a:solidFill>
                <a:latin typeface="Trebuchet"/>
                <a:ea typeface="Open Sauce Bold"/>
                <a:cs typeface="Open Sauce Bold"/>
                <a:sym typeface="Open Sauce Bold"/>
              </a:rPr>
              <a:t> de Alimentos - EPGTA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6029559" y="3660971"/>
            <a:ext cx="1926817" cy="4407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764"/>
              </a:lnSpc>
            </a:pPr>
            <a:r>
              <a:rPr lang="en-US" sz="1260" b="1" dirty="0">
                <a:solidFill>
                  <a:srgbClr val="000000"/>
                </a:solidFill>
                <a:latin typeface="Open Sauce Bold"/>
                <a:ea typeface="Open Sauce Bold"/>
                <a:cs typeface="Open Sauce Bold"/>
                <a:sym typeface="Open Sauce Bold"/>
              </a:rPr>
              <a:t>Limoeiro do Norte - CE</a:t>
            </a:r>
          </a:p>
          <a:p>
            <a:pPr algn="ctr">
              <a:lnSpc>
                <a:spcPts val="1764"/>
              </a:lnSpc>
              <a:spcBef>
                <a:spcPct val="0"/>
              </a:spcBef>
            </a:pPr>
            <a:r>
              <a:rPr lang="en-US" sz="1260" b="1" dirty="0">
                <a:solidFill>
                  <a:srgbClr val="000000"/>
                </a:solidFill>
                <a:latin typeface="Open Sauce Bold"/>
                <a:ea typeface="Open Sauce Bold"/>
                <a:cs typeface="Open Sauce Bold"/>
                <a:sym typeface="Open Sauce Bold"/>
              </a:rPr>
              <a:t>2024</a:t>
            </a:r>
          </a:p>
        </p:txBody>
      </p:sp>
      <p:sp>
        <p:nvSpPr>
          <p:cNvPr id="14" name="Freeform 14"/>
          <p:cNvSpPr/>
          <p:nvPr/>
        </p:nvSpPr>
        <p:spPr>
          <a:xfrm>
            <a:off x="3984319" y="3952529"/>
            <a:ext cx="844204" cy="836342"/>
          </a:xfrm>
          <a:custGeom>
            <a:avLst/>
            <a:gdLst/>
            <a:ahLst/>
            <a:cxnLst/>
            <a:rect l="l" t="t" r="r" b="b"/>
            <a:pathLst>
              <a:path w="1688408" h="1672684">
                <a:moveTo>
                  <a:pt x="0" y="0"/>
                </a:moveTo>
                <a:lnTo>
                  <a:pt x="1688408" y="0"/>
                </a:lnTo>
                <a:lnTo>
                  <a:pt x="1688408" y="1672684"/>
                </a:lnTo>
                <a:lnTo>
                  <a:pt x="0" y="1672684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-135556"/>
            </a:stretch>
          </a:blipFill>
        </p:spPr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03E8C811-F708-490E-BE74-F2AEAABDB960}"/>
              </a:ext>
            </a:extLst>
          </p:cNvPr>
          <p:cNvSpPr txBox="1">
            <a:spLocks/>
          </p:cNvSpPr>
          <p:nvPr/>
        </p:nvSpPr>
        <p:spPr>
          <a:xfrm>
            <a:off x="407355" y="1016691"/>
            <a:ext cx="5206460" cy="124462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000" kern="1200" spc="-38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000" b="1" cap="all" dirty="0">
                <a:solidFill>
                  <a:schemeClr val="tx1"/>
                </a:solidFill>
                <a:latin typeface="Trebuchet MS" panose="020B0603020202020204" pitchFamily="34" charset="0"/>
                <a:cs typeface="Times New Roman" pitchFamily="18" charset="0"/>
              </a:rPr>
              <a:t>Manual de orientação para o uso adequado do </a:t>
            </a:r>
            <a:r>
              <a:rPr lang="pt-BR" sz="2000" b="1" cap="all" dirty="0" err="1">
                <a:solidFill>
                  <a:schemeClr val="tx1"/>
                </a:solidFill>
                <a:latin typeface="Trebuchet MS" panose="020B0603020202020204" pitchFamily="34" charset="0"/>
                <a:cs typeface="Times New Roman" pitchFamily="18" charset="0"/>
              </a:rPr>
              <a:t>template</a:t>
            </a:r>
            <a:r>
              <a:rPr lang="pt-BR" sz="2000" b="1" cap="all" dirty="0">
                <a:solidFill>
                  <a:schemeClr val="tx1"/>
                </a:solidFill>
                <a:latin typeface="Trebuchet MS" panose="020B0603020202020204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18" name="Subtítulo 2">
            <a:extLst>
              <a:ext uri="{FF2B5EF4-FFF2-40B4-BE49-F238E27FC236}">
                <a16:creationId xmlns:a16="http://schemas.microsoft.com/office/drawing/2014/main" id="{127F34F1-1B88-4E90-84E1-587087DE4404}"/>
              </a:ext>
            </a:extLst>
          </p:cNvPr>
          <p:cNvSpPr txBox="1">
            <a:spLocks/>
          </p:cNvSpPr>
          <p:nvPr/>
        </p:nvSpPr>
        <p:spPr>
          <a:xfrm>
            <a:off x="689067" y="2992527"/>
            <a:ext cx="4675927" cy="299304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171450" indent="-17145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-142875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1500" indent="-1143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14300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-114300" algn="l" defTabSz="4572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57300" indent="-1143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1143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0" indent="-1143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3100" indent="-1143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200" u="sng" dirty="0">
                <a:latin typeface="Trebuchet MS" panose="020B0603020202020204" pitchFamily="34" charset="0"/>
                <a:cs typeface="Times New Roman" pitchFamily="18" charset="0"/>
              </a:rPr>
              <a:t>Comissão Científica do EPGTA </a:t>
            </a:r>
          </a:p>
        </p:txBody>
      </p:sp>
    </p:spTree>
    <p:extLst>
      <p:ext uri="{BB962C8B-B14F-4D97-AF65-F5344CB8AC3E}">
        <p14:creationId xmlns:p14="http://schemas.microsoft.com/office/powerpoint/2010/main" val="599151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94EB7B39-21AC-4BC4-9727-48ED85F662ED}"/>
              </a:ext>
            </a:extLst>
          </p:cNvPr>
          <p:cNvSpPr txBox="1"/>
          <p:nvPr/>
        </p:nvSpPr>
        <p:spPr>
          <a:xfrm>
            <a:off x="377534" y="771550"/>
            <a:ext cx="8388932" cy="4032448"/>
          </a:xfrm>
          <a:prstGeom prst="rect">
            <a:avLst/>
          </a:prstGeom>
          <a:noFill/>
        </p:spPr>
        <p:txBody>
          <a:bodyPr wrap="square" numCol="2" spcCol="360000" rtlCol="0">
            <a:spAutoFit/>
          </a:bodyPr>
          <a:lstStyle/>
          <a:p>
            <a:pPr defTabSz="108905" eaLnBrk="0" fontAlgn="base" hangingPunct="0">
              <a:lnSpc>
                <a:spcPct val="120000"/>
              </a:lnSpc>
            </a:pPr>
            <a:r>
              <a:rPr lang="pt-BR" altLang="pt-BR" sz="1400" b="1" dirty="0">
                <a:solidFill>
                  <a:prstClr val="black"/>
                </a:solidFill>
                <a:latin typeface="Trebuchet"/>
              </a:rPr>
              <a:t>Nomes Científicos</a:t>
            </a:r>
            <a:endParaRPr lang="pt-BR" altLang="pt-BR" sz="1400" dirty="0">
              <a:solidFill>
                <a:prstClr val="black"/>
              </a:solidFill>
              <a:latin typeface="Trebuchet"/>
            </a:endParaRPr>
          </a:p>
          <a:p>
            <a:pPr defTabSz="108905" eaLnBrk="0" fontAlgn="base" hangingPunct="0">
              <a:lnSpc>
                <a:spcPct val="120000"/>
              </a:lnSpc>
            </a:pPr>
            <a:r>
              <a:rPr lang="pt-BR" altLang="pt-BR" sz="1400" dirty="0">
                <a:solidFill>
                  <a:prstClr val="black"/>
                </a:solidFill>
                <a:latin typeface="Trebuchet"/>
              </a:rPr>
              <a:t>Devem ser destacados em itálico, por exemplo: </a:t>
            </a:r>
            <a:r>
              <a:rPr lang="pt-BR" altLang="pt-BR" sz="1400" i="1" dirty="0">
                <a:solidFill>
                  <a:prstClr val="black"/>
                </a:solidFill>
                <a:latin typeface="Trebuchet"/>
              </a:rPr>
              <a:t>Scientific Name</a:t>
            </a:r>
          </a:p>
          <a:p>
            <a:pPr defTabSz="108905" eaLnBrk="0" fontAlgn="base" hangingPunct="0">
              <a:lnSpc>
                <a:spcPct val="120000"/>
              </a:lnSpc>
            </a:pPr>
            <a:r>
              <a:rPr lang="pt-BR" altLang="pt-BR" sz="1400" b="1" dirty="0">
                <a:solidFill>
                  <a:prstClr val="black"/>
                </a:solidFill>
                <a:latin typeface="Trebuchet"/>
              </a:rPr>
              <a:t>Corpo do Texto</a:t>
            </a:r>
            <a:endParaRPr lang="pt-BR" altLang="pt-BR" sz="1400" dirty="0">
              <a:solidFill>
                <a:prstClr val="black"/>
              </a:solidFill>
              <a:latin typeface="Trebuchet"/>
            </a:endParaRPr>
          </a:p>
          <a:p>
            <a:pPr defTabSz="108905" eaLnBrk="0" fontAlgn="base" hangingPunct="0">
              <a:lnSpc>
                <a:spcPct val="120000"/>
              </a:lnSpc>
            </a:pPr>
            <a:r>
              <a:rPr lang="pt-BR" altLang="pt-BR" sz="1400" dirty="0">
                <a:solidFill>
                  <a:prstClr val="black"/>
                </a:solidFill>
                <a:latin typeface="Trebuchet"/>
              </a:rPr>
              <a:t>Fonte: Trebuchet MS, tamanho mínimo 14</a:t>
            </a:r>
          </a:p>
          <a:p>
            <a:pPr defTabSz="54453">
              <a:lnSpc>
                <a:spcPct val="120000"/>
              </a:lnSpc>
            </a:pPr>
            <a:r>
              <a:rPr lang="pt-BR" sz="1400" b="1" dirty="0">
                <a:solidFill>
                  <a:prstClr val="black"/>
                </a:solidFill>
                <a:latin typeface="Trebuchet"/>
              </a:rPr>
              <a:t>Agradecimentos (opcional)</a:t>
            </a:r>
          </a:p>
          <a:p>
            <a:pPr defTabSz="54453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pt-BR" sz="1400" dirty="0">
                <a:solidFill>
                  <a:prstClr val="black"/>
                </a:solidFill>
                <a:latin typeface="Trebuchet"/>
              </a:rPr>
              <a:t>Na seção de agradecimentos, você pode mencionar as instituições e/ou, órgãos de fomento que contribuíram diretamente para a realização da pesquisa</a:t>
            </a:r>
          </a:p>
          <a:p>
            <a:pPr defTabSz="54453">
              <a:lnSpc>
                <a:spcPct val="120000"/>
              </a:lnSpc>
            </a:pPr>
            <a:endParaRPr lang="pt-BR" sz="1400" b="1" dirty="0">
              <a:solidFill>
                <a:prstClr val="black"/>
              </a:solidFill>
              <a:latin typeface="Trebuchet"/>
            </a:endParaRPr>
          </a:p>
          <a:p>
            <a:pPr defTabSz="54453">
              <a:lnSpc>
                <a:spcPct val="120000"/>
              </a:lnSpc>
            </a:pPr>
            <a:r>
              <a:rPr lang="pt-BR" sz="1400" b="1" dirty="0">
                <a:solidFill>
                  <a:prstClr val="black"/>
                </a:solidFill>
                <a:latin typeface="Trebuchet"/>
              </a:rPr>
              <a:t>Figuras e Tabelas</a:t>
            </a:r>
          </a:p>
          <a:p>
            <a:pPr marL="88485" indent="-88485" defTabSz="54453">
              <a:lnSpc>
                <a:spcPct val="120000"/>
              </a:lnSpc>
              <a:buFont typeface="+mj-lt"/>
              <a:buAutoNum type="alphaLcParenR"/>
            </a:pPr>
            <a:r>
              <a:rPr lang="pt-BR" sz="1400" b="1" dirty="0">
                <a:solidFill>
                  <a:prstClr val="black"/>
                </a:solidFill>
                <a:latin typeface="Trebuchet"/>
              </a:rPr>
              <a:t>Resolução e Qualidade: </a:t>
            </a:r>
            <a:r>
              <a:rPr lang="pt-BR" sz="1400" dirty="0">
                <a:solidFill>
                  <a:prstClr val="black"/>
                </a:solidFill>
                <a:latin typeface="Trebuchet"/>
              </a:rPr>
              <a:t>Use imagens e tabelas com boa resolução (recomendado 300 DPI) para garantir nitidez e evitar distorções.</a:t>
            </a:r>
          </a:p>
          <a:p>
            <a:pPr marL="88485" indent="-88485" defTabSz="54453">
              <a:lnSpc>
                <a:spcPct val="120000"/>
              </a:lnSpc>
              <a:buFont typeface="+mj-lt"/>
              <a:buAutoNum type="alphaLcParenR"/>
            </a:pPr>
            <a:r>
              <a:rPr lang="pt-BR" sz="1400" b="1" dirty="0">
                <a:solidFill>
                  <a:prstClr val="black"/>
                </a:solidFill>
                <a:latin typeface="Trebuchet"/>
              </a:rPr>
              <a:t>Legendas e Numeração:  </a:t>
            </a:r>
            <a:r>
              <a:rPr lang="pt-BR" sz="1400" dirty="0">
                <a:solidFill>
                  <a:prstClr val="black"/>
                </a:solidFill>
                <a:latin typeface="Trebuchet"/>
              </a:rPr>
              <a:t>Coloque legendas claras para cada figura e tabela. As legendas das figuras vão abaixo, e as das tabelas, acima. Numere-as de forma sequencial (</a:t>
            </a:r>
            <a:r>
              <a:rPr lang="pt-BR" sz="1400" dirty="0" err="1">
                <a:solidFill>
                  <a:prstClr val="black"/>
                </a:solidFill>
                <a:latin typeface="Trebuchet"/>
              </a:rPr>
              <a:t>ex</a:t>
            </a:r>
            <a:r>
              <a:rPr lang="pt-BR" sz="1400" dirty="0">
                <a:solidFill>
                  <a:prstClr val="black"/>
                </a:solidFill>
                <a:latin typeface="Trebuchet"/>
              </a:rPr>
              <a:t>: Figura 1, Tabela 1).</a:t>
            </a:r>
          </a:p>
          <a:p>
            <a:pPr marL="88485" indent="-88485" defTabSz="54453">
              <a:lnSpc>
                <a:spcPct val="120000"/>
              </a:lnSpc>
              <a:buFont typeface="+mj-lt"/>
              <a:buAutoNum type="alphaLcParenR"/>
            </a:pPr>
            <a:r>
              <a:rPr lang="pt-BR" sz="1400" b="1" dirty="0">
                <a:solidFill>
                  <a:prstClr val="black"/>
                </a:solidFill>
                <a:latin typeface="Trebuchet"/>
              </a:rPr>
              <a:t>Organização:</a:t>
            </a:r>
            <a:r>
              <a:rPr lang="pt-BR" sz="1400" dirty="0">
                <a:solidFill>
                  <a:prstClr val="black"/>
                </a:solidFill>
                <a:latin typeface="Trebuchet"/>
              </a:rPr>
              <a:t> Organize figuras e tabelas para ocupar o espaço de forma equilibrada, sem sobrecarregar o layout. Ajuste o tamanho para garantir legibilidade.</a:t>
            </a:r>
          </a:p>
          <a:p>
            <a:pPr marL="88485" indent="-88485" defTabSz="54453">
              <a:lnSpc>
                <a:spcPct val="120000"/>
              </a:lnSpc>
              <a:buFont typeface="+mj-lt"/>
              <a:buAutoNum type="alphaLcParenR"/>
            </a:pPr>
            <a:r>
              <a:rPr lang="pt-BR" sz="1400" b="1" dirty="0">
                <a:solidFill>
                  <a:prstClr val="black"/>
                </a:solidFill>
                <a:latin typeface="Trebuchet"/>
              </a:rPr>
              <a:t>Relevância:</a:t>
            </a:r>
            <a:r>
              <a:rPr lang="pt-BR" sz="1400" dirty="0">
                <a:solidFill>
                  <a:prstClr val="black"/>
                </a:solidFill>
                <a:latin typeface="Trebuchet"/>
              </a:rPr>
              <a:t> Inclua apenas figuras e tabelas que agreguem valor. Priorize gráficos e esquemas que expliquem dados ou comparações relevantes.</a:t>
            </a:r>
          </a:p>
          <a:p>
            <a:pPr marL="88485" indent="-88485" defTabSz="54453">
              <a:lnSpc>
                <a:spcPct val="120000"/>
              </a:lnSpc>
              <a:buFont typeface="+mj-lt"/>
              <a:buAutoNum type="alphaLcParenR"/>
            </a:pPr>
            <a:r>
              <a:rPr lang="pt-BR" sz="1400" b="1" dirty="0">
                <a:solidFill>
                  <a:prstClr val="black"/>
                </a:solidFill>
                <a:latin typeface="Trebuchet"/>
              </a:rPr>
              <a:t>Cores:</a:t>
            </a:r>
            <a:r>
              <a:rPr lang="pt-BR" sz="1400" dirty="0">
                <a:solidFill>
                  <a:prstClr val="black"/>
                </a:solidFill>
                <a:latin typeface="Trebuchet"/>
              </a:rPr>
              <a:t> Use cores acessíveis e contrastantes para facilitar a leitura, evitando combinações problemáticas, como vermelho e verde.</a:t>
            </a:r>
          </a:p>
          <a:p>
            <a:pPr defTabSz="54453"/>
            <a:endParaRPr lang="pt-BR" sz="1100" dirty="0">
              <a:solidFill>
                <a:prstClr val="black"/>
              </a:solidFill>
              <a:latin typeface="Trebuchet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3321571-6EC5-4D5E-ABAE-60614C9BEB7E}"/>
              </a:ext>
            </a:extLst>
          </p:cNvPr>
          <p:cNvSpPr txBox="1"/>
          <p:nvPr/>
        </p:nvSpPr>
        <p:spPr>
          <a:xfrm>
            <a:off x="827584" y="304478"/>
            <a:ext cx="7344816" cy="4025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54453">
              <a:lnSpc>
                <a:spcPct val="120000"/>
              </a:lnSpc>
            </a:pPr>
            <a:r>
              <a:rPr lang="pt-BR" sz="1800" b="1" dirty="0">
                <a:solidFill>
                  <a:prstClr val="black"/>
                </a:solidFill>
                <a:latin typeface="Trebuchet"/>
              </a:rPr>
              <a:t>Manual de orientação para o uso adequado do </a:t>
            </a:r>
            <a:r>
              <a:rPr lang="pt-BR" sz="1800" b="1" dirty="0" err="1">
                <a:solidFill>
                  <a:prstClr val="black"/>
                </a:solidFill>
                <a:latin typeface="Trebuchet"/>
              </a:rPr>
              <a:t>template</a:t>
            </a:r>
            <a:r>
              <a:rPr lang="pt-BR" sz="1800" dirty="0">
                <a:solidFill>
                  <a:prstClr val="black"/>
                </a:solidFill>
                <a:latin typeface="Trebuche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507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luxograma: Documento 18">
            <a:extLst>
              <a:ext uri="{FF2B5EF4-FFF2-40B4-BE49-F238E27FC236}">
                <a16:creationId xmlns:a16="http://schemas.microsoft.com/office/drawing/2014/main" id="{7029E951-7AB9-4ACA-8ECB-20455965B541}"/>
              </a:ext>
            </a:extLst>
          </p:cNvPr>
          <p:cNvSpPr/>
          <p:nvPr/>
        </p:nvSpPr>
        <p:spPr>
          <a:xfrm rot="16200000">
            <a:off x="-2278043" y="2263097"/>
            <a:ext cx="5143502" cy="617307"/>
          </a:xfrm>
          <a:prstGeom prst="flowChartDocument">
            <a:avLst/>
          </a:prstGeom>
          <a:gradFill>
            <a:gsLst>
              <a:gs pos="0">
                <a:srgbClr val="D8EEC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8BF19A42-AE45-481D-BDE4-E27DCC22BC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t="15858" r="52267" b="10809"/>
          <a:stretch/>
        </p:blipFill>
        <p:spPr>
          <a:xfrm>
            <a:off x="5310578" y="9525"/>
            <a:ext cx="3833422" cy="5133975"/>
          </a:xfrm>
          <a:prstGeom prst="rect">
            <a:avLst/>
          </a:prstGeom>
        </p:spPr>
      </p:pic>
      <p:sp>
        <p:nvSpPr>
          <p:cNvPr id="7" name="Freeform 7"/>
          <p:cNvSpPr/>
          <p:nvPr/>
        </p:nvSpPr>
        <p:spPr>
          <a:xfrm>
            <a:off x="407355" y="2992526"/>
            <a:ext cx="227296" cy="227296"/>
          </a:xfrm>
          <a:custGeom>
            <a:avLst/>
            <a:gdLst/>
            <a:ahLst/>
            <a:cxnLst/>
            <a:rect l="l" t="t" r="r" b="b"/>
            <a:pathLst>
              <a:path w="454592" h="454592">
                <a:moveTo>
                  <a:pt x="0" y="0"/>
                </a:moveTo>
                <a:lnTo>
                  <a:pt x="454592" y="0"/>
                </a:lnTo>
                <a:lnTo>
                  <a:pt x="454592" y="454593"/>
                </a:lnTo>
                <a:lnTo>
                  <a:pt x="0" y="45459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8" name="Freeform 8"/>
          <p:cNvSpPr/>
          <p:nvPr/>
        </p:nvSpPr>
        <p:spPr>
          <a:xfrm>
            <a:off x="293707" y="280244"/>
            <a:ext cx="454592" cy="468213"/>
          </a:xfrm>
          <a:custGeom>
            <a:avLst/>
            <a:gdLst/>
            <a:ahLst/>
            <a:cxnLst/>
            <a:rect l="l" t="t" r="r" b="b"/>
            <a:pathLst>
              <a:path w="909184" h="936426">
                <a:moveTo>
                  <a:pt x="0" y="0"/>
                </a:moveTo>
                <a:lnTo>
                  <a:pt x="909184" y="0"/>
                </a:lnTo>
                <a:lnTo>
                  <a:pt x="909184" y="936426"/>
                </a:lnTo>
                <a:lnTo>
                  <a:pt x="0" y="93642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>
            <a:off x="5613815" y="1552538"/>
            <a:ext cx="2774609" cy="2774609"/>
          </a:xfrm>
          <a:custGeom>
            <a:avLst/>
            <a:gdLst/>
            <a:ahLst/>
            <a:cxnLst/>
            <a:rect l="l" t="t" r="r" b="b"/>
            <a:pathLst>
              <a:path w="5549218" h="5549218">
                <a:moveTo>
                  <a:pt x="0" y="0"/>
                </a:moveTo>
                <a:lnTo>
                  <a:pt x="5549218" y="0"/>
                </a:lnTo>
                <a:lnTo>
                  <a:pt x="5549218" y="5549218"/>
                </a:lnTo>
                <a:lnTo>
                  <a:pt x="0" y="5549218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</p:sp>
      <p:sp>
        <p:nvSpPr>
          <p:cNvPr id="10" name="Freeform 10"/>
          <p:cNvSpPr/>
          <p:nvPr/>
        </p:nvSpPr>
        <p:spPr>
          <a:xfrm>
            <a:off x="2710122" y="4210979"/>
            <a:ext cx="715863" cy="836342"/>
          </a:xfrm>
          <a:custGeom>
            <a:avLst/>
            <a:gdLst/>
            <a:ahLst/>
            <a:cxnLst/>
            <a:rect l="l" t="t" r="r" b="b"/>
            <a:pathLst>
              <a:path w="1431725" h="1672684">
                <a:moveTo>
                  <a:pt x="0" y="0"/>
                </a:moveTo>
                <a:lnTo>
                  <a:pt x="1431725" y="0"/>
                </a:lnTo>
                <a:lnTo>
                  <a:pt x="1431725" y="1672684"/>
                </a:lnTo>
                <a:lnTo>
                  <a:pt x="0" y="1672684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r="-177787"/>
            </a:stretch>
          </a:blipFill>
        </p:spPr>
      </p:sp>
      <p:sp>
        <p:nvSpPr>
          <p:cNvPr id="11" name="Freeform 11"/>
          <p:cNvSpPr/>
          <p:nvPr/>
        </p:nvSpPr>
        <p:spPr>
          <a:xfrm>
            <a:off x="1424654" y="4253050"/>
            <a:ext cx="708031" cy="752202"/>
          </a:xfrm>
          <a:custGeom>
            <a:avLst/>
            <a:gdLst/>
            <a:ahLst/>
            <a:cxnLst/>
            <a:rect l="l" t="t" r="r" b="b"/>
            <a:pathLst>
              <a:path w="1416061" h="1504403">
                <a:moveTo>
                  <a:pt x="0" y="0"/>
                </a:moveTo>
                <a:lnTo>
                  <a:pt x="1416061" y="0"/>
                </a:lnTo>
                <a:lnTo>
                  <a:pt x="1416061" y="1504402"/>
                </a:lnTo>
                <a:lnTo>
                  <a:pt x="0" y="1504402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/>
            </a:stretch>
          </a:blipFill>
        </p:spPr>
      </p:sp>
      <p:sp>
        <p:nvSpPr>
          <p:cNvPr id="12" name="TextBox 12"/>
          <p:cNvSpPr txBox="1"/>
          <p:nvPr/>
        </p:nvSpPr>
        <p:spPr>
          <a:xfrm>
            <a:off x="839047" y="397641"/>
            <a:ext cx="5526118" cy="2205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34"/>
              </a:lnSpc>
              <a:spcBef>
                <a:spcPct val="0"/>
              </a:spcBef>
            </a:pPr>
            <a:r>
              <a:rPr lang="en-US" sz="1400" b="1" dirty="0" err="1">
                <a:solidFill>
                  <a:srgbClr val="000000"/>
                </a:solidFill>
                <a:latin typeface="Trebuchet"/>
                <a:ea typeface="Open Sauce Bold"/>
                <a:cs typeface="Open Sauce Bold"/>
                <a:sym typeface="Open Sauce Bold"/>
              </a:rPr>
              <a:t>Encontro</a:t>
            </a:r>
            <a:r>
              <a:rPr lang="en-US" sz="1400" b="1" dirty="0">
                <a:solidFill>
                  <a:srgbClr val="000000"/>
                </a:solidFill>
                <a:latin typeface="Trebuchet"/>
                <a:ea typeface="Open Sauce Bold"/>
                <a:cs typeface="Open Sauce Bold"/>
                <a:sym typeface="Open Sauce Bold"/>
              </a:rPr>
              <a:t> da </a:t>
            </a:r>
            <a:r>
              <a:rPr lang="en-US" sz="1400" b="1" dirty="0" err="1">
                <a:solidFill>
                  <a:srgbClr val="000000"/>
                </a:solidFill>
                <a:latin typeface="Trebuchet"/>
                <a:ea typeface="Open Sauce Bold"/>
                <a:cs typeface="Open Sauce Bold"/>
                <a:sym typeface="Open Sauce Bold"/>
              </a:rPr>
              <a:t>Pós-Graduação</a:t>
            </a:r>
            <a:r>
              <a:rPr lang="en-US" sz="1400" b="1" dirty="0">
                <a:solidFill>
                  <a:srgbClr val="000000"/>
                </a:solidFill>
                <a:latin typeface="Trebuchet"/>
                <a:ea typeface="Open Sauce Bold"/>
                <a:cs typeface="Open Sauce Bold"/>
                <a:sym typeface="Open Sauce Bold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Trebuchet"/>
                <a:ea typeface="Open Sauce Bold"/>
                <a:cs typeface="Open Sauce Bold"/>
                <a:sym typeface="Open Sauce Bold"/>
              </a:rPr>
              <a:t>em</a:t>
            </a:r>
            <a:r>
              <a:rPr lang="en-US" sz="1400" b="1" dirty="0">
                <a:solidFill>
                  <a:srgbClr val="000000"/>
                </a:solidFill>
                <a:latin typeface="Trebuchet"/>
                <a:ea typeface="Open Sauce Bold"/>
                <a:cs typeface="Open Sauce Bold"/>
                <a:sym typeface="Open Sauce Bold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Trebuchet"/>
                <a:ea typeface="Open Sauce Bold"/>
                <a:cs typeface="Open Sauce Bold"/>
                <a:sym typeface="Open Sauce Bold"/>
              </a:rPr>
              <a:t>Tecnologia</a:t>
            </a:r>
            <a:r>
              <a:rPr lang="en-US" sz="1400" b="1" dirty="0">
                <a:solidFill>
                  <a:srgbClr val="000000"/>
                </a:solidFill>
                <a:latin typeface="Trebuchet"/>
                <a:ea typeface="Open Sauce Bold"/>
                <a:cs typeface="Open Sauce Bold"/>
                <a:sym typeface="Open Sauce Bold"/>
              </a:rPr>
              <a:t> de Alimentos - EPGTA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6029559" y="3660971"/>
            <a:ext cx="1926817" cy="4407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764"/>
              </a:lnSpc>
            </a:pPr>
            <a:r>
              <a:rPr lang="en-US" sz="1260" b="1" dirty="0">
                <a:solidFill>
                  <a:srgbClr val="000000"/>
                </a:solidFill>
                <a:latin typeface="Open Sauce Bold"/>
                <a:ea typeface="Open Sauce Bold"/>
                <a:cs typeface="Open Sauce Bold"/>
                <a:sym typeface="Open Sauce Bold"/>
              </a:rPr>
              <a:t>Limoeiro do Norte - CE</a:t>
            </a:r>
          </a:p>
          <a:p>
            <a:pPr algn="ctr">
              <a:lnSpc>
                <a:spcPts val="1764"/>
              </a:lnSpc>
              <a:spcBef>
                <a:spcPct val="0"/>
              </a:spcBef>
            </a:pPr>
            <a:r>
              <a:rPr lang="en-US" sz="1260" b="1" dirty="0">
                <a:solidFill>
                  <a:srgbClr val="000000"/>
                </a:solidFill>
                <a:latin typeface="Open Sauce Bold"/>
                <a:ea typeface="Open Sauce Bold"/>
                <a:cs typeface="Open Sauce Bold"/>
                <a:sym typeface="Open Sauce Bold"/>
              </a:rPr>
              <a:t>2024</a:t>
            </a:r>
          </a:p>
        </p:txBody>
      </p:sp>
      <p:sp>
        <p:nvSpPr>
          <p:cNvPr id="14" name="Freeform 14"/>
          <p:cNvSpPr/>
          <p:nvPr/>
        </p:nvSpPr>
        <p:spPr>
          <a:xfrm>
            <a:off x="4003421" y="4210979"/>
            <a:ext cx="844204" cy="836342"/>
          </a:xfrm>
          <a:custGeom>
            <a:avLst/>
            <a:gdLst/>
            <a:ahLst/>
            <a:cxnLst/>
            <a:rect l="l" t="t" r="r" b="b"/>
            <a:pathLst>
              <a:path w="1688408" h="1672684">
                <a:moveTo>
                  <a:pt x="0" y="0"/>
                </a:moveTo>
                <a:lnTo>
                  <a:pt x="1688408" y="0"/>
                </a:lnTo>
                <a:lnTo>
                  <a:pt x="1688408" y="1672684"/>
                </a:lnTo>
                <a:lnTo>
                  <a:pt x="0" y="1672684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-135556"/>
            </a:stretch>
          </a:blipFill>
        </p:spPr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03E8C811-F708-490E-BE74-F2AEAABDB960}"/>
              </a:ext>
            </a:extLst>
          </p:cNvPr>
          <p:cNvSpPr txBox="1">
            <a:spLocks/>
          </p:cNvSpPr>
          <p:nvPr/>
        </p:nvSpPr>
        <p:spPr>
          <a:xfrm>
            <a:off x="407355" y="1016691"/>
            <a:ext cx="5206460" cy="124462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000" kern="1200" spc="-38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000" b="1" cap="all" dirty="0">
                <a:solidFill>
                  <a:schemeClr val="tx1"/>
                </a:solidFill>
                <a:latin typeface="Trebuchet MS" panose="020B0603020202020204" pitchFamily="34" charset="0"/>
                <a:cs typeface="Times New Roman" pitchFamily="18" charset="0"/>
              </a:rPr>
              <a:t>TÍTULO EM PORTUGUÊS, NEGRITO, TAMANHO 20, TIPOGRAFIA EM MANUSCRITO TREBUCHET, LETRAS MAIÚSCULAS, Nomes científicos devem aparecer em itálico</a:t>
            </a:r>
          </a:p>
        </p:txBody>
      </p:sp>
      <p:sp>
        <p:nvSpPr>
          <p:cNvPr id="18" name="Subtítulo 2">
            <a:extLst>
              <a:ext uri="{FF2B5EF4-FFF2-40B4-BE49-F238E27FC236}">
                <a16:creationId xmlns:a16="http://schemas.microsoft.com/office/drawing/2014/main" id="{127F34F1-1B88-4E90-84E1-587087DE4404}"/>
              </a:ext>
            </a:extLst>
          </p:cNvPr>
          <p:cNvSpPr txBox="1">
            <a:spLocks/>
          </p:cNvSpPr>
          <p:nvPr/>
        </p:nvSpPr>
        <p:spPr>
          <a:xfrm>
            <a:off x="689067" y="2764872"/>
            <a:ext cx="4675927" cy="71026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171450" indent="-17145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-142875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1500" indent="-1143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14300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-114300" algn="l" defTabSz="4572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57300" indent="-1143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1143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0" indent="-1143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3100" indent="-1143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200" u="sng" dirty="0">
                <a:latin typeface="Trebuchet MS" panose="020B0603020202020204" pitchFamily="34" charset="0"/>
                <a:cs typeface="Times New Roman" pitchFamily="18" charset="0"/>
              </a:rPr>
              <a:t>Nome e sobrenome do primeiro autor*, Nome e sobrenome do segundo autor, Nome e sobrenome do terceiro autor, Nome e sobrenome do quarto autor, Nome e sobrenome do quinto autor, </a:t>
            </a:r>
          </a:p>
        </p:txBody>
      </p:sp>
      <p:sp>
        <p:nvSpPr>
          <p:cNvPr id="21" name="Subtítulo 2">
            <a:extLst>
              <a:ext uri="{FF2B5EF4-FFF2-40B4-BE49-F238E27FC236}">
                <a16:creationId xmlns:a16="http://schemas.microsoft.com/office/drawing/2014/main" id="{8E066BE5-DBC7-4912-9A95-DF01C60B5982}"/>
              </a:ext>
            </a:extLst>
          </p:cNvPr>
          <p:cNvSpPr txBox="1">
            <a:spLocks/>
          </p:cNvSpPr>
          <p:nvPr/>
        </p:nvSpPr>
        <p:spPr>
          <a:xfrm>
            <a:off x="775773" y="3492707"/>
            <a:ext cx="4534805" cy="425434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171450" indent="-17145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-142875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1500" indent="-1143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14300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-114300" algn="l" defTabSz="4572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57300" indent="-1143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1143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0" indent="-1143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3100" indent="-1143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200" u="sng" dirty="0" err="1">
                <a:latin typeface="Trebuchet MS" panose="020B0603020202020204" pitchFamily="34" charset="0"/>
                <a:cs typeface="Times New Roman" pitchFamily="18" charset="0"/>
              </a:rPr>
              <a:t>Email</a:t>
            </a:r>
            <a:r>
              <a:rPr lang="pt-BR" sz="1200" u="sng" dirty="0">
                <a:latin typeface="Trebuchet MS" panose="020B0603020202020204" pitchFamily="34" charset="0"/>
                <a:cs typeface="Times New Roman" pitchFamily="18" charset="0"/>
              </a:rPr>
              <a:t> primeiro autor*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00675C32-0E16-49FA-AB97-69A8C15DCDF6}"/>
              </a:ext>
            </a:extLst>
          </p:cNvPr>
          <p:cNvSpPr/>
          <p:nvPr/>
        </p:nvSpPr>
        <p:spPr>
          <a:xfrm rot="16200000">
            <a:off x="-2278043" y="2263095"/>
            <a:ext cx="5143499" cy="617307"/>
          </a:xfrm>
          <a:prstGeom prst="flowChartDocument">
            <a:avLst/>
          </a:prstGeom>
          <a:gradFill>
            <a:gsLst>
              <a:gs pos="0">
                <a:srgbClr val="D8EEC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336F0A2-DEA6-4826-AAA1-99D3DE832A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6096"/>
          <a:stretch/>
        </p:blipFill>
        <p:spPr>
          <a:xfrm>
            <a:off x="1243568" y="0"/>
            <a:ext cx="6656864" cy="925583"/>
          </a:xfrm>
          <a:prstGeom prst="rect">
            <a:avLst/>
          </a:prstGeom>
        </p:spPr>
      </p:pic>
      <p:sp>
        <p:nvSpPr>
          <p:cNvPr id="4" name="AutoShape 4"/>
          <p:cNvSpPr/>
          <p:nvPr/>
        </p:nvSpPr>
        <p:spPr>
          <a:xfrm>
            <a:off x="0" y="4917649"/>
            <a:ext cx="9144000" cy="225851"/>
          </a:xfrm>
          <a:prstGeom prst="rect">
            <a:avLst/>
          </a:prstGeom>
          <a:solidFill>
            <a:srgbClr val="F1EEEE"/>
          </a:solidFill>
        </p:spPr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97CAAD0-95A6-407B-ADA4-B3EC7F2210AF}"/>
              </a:ext>
            </a:extLst>
          </p:cNvPr>
          <p:cNvSpPr/>
          <p:nvPr/>
        </p:nvSpPr>
        <p:spPr>
          <a:xfrm>
            <a:off x="3518715" y="49372"/>
            <a:ext cx="2106570" cy="4308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latin typeface="Trebuchet"/>
              </a:rPr>
              <a:t>Introdução</a:t>
            </a: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310324CF-3E09-432F-BC90-7C49D5B66BB5}"/>
              </a:ext>
            </a:extLst>
          </p:cNvPr>
          <p:cNvSpPr txBox="1">
            <a:spLocks/>
          </p:cNvSpPr>
          <p:nvPr/>
        </p:nvSpPr>
        <p:spPr>
          <a:xfrm>
            <a:off x="323528" y="1131588"/>
            <a:ext cx="8496944" cy="2880320"/>
          </a:xfrm>
          <a:prstGeom prst="rect">
            <a:avLst/>
          </a:prstGeom>
        </p:spPr>
        <p:txBody>
          <a:bodyPr numCol="1"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62025">
              <a:lnSpc>
                <a:spcPct val="100000"/>
              </a:lnSpc>
            </a:pPr>
            <a:r>
              <a:rPr lang="pt-BR" sz="1600" b="1" dirty="0">
                <a:latin typeface="Trebuchet MS" panose="020B0603020202020204" pitchFamily="34" charset="0"/>
                <a:cs typeface="Arial" panose="020B0604020202020204" pitchFamily="34" charset="0"/>
              </a:rPr>
              <a:t>	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Lorem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ipsum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amet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adipisci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sed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eiusmod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tempor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incidunt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magna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aliqua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Ut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ad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minim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veniam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quis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nostrum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exercitationem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ullam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corporis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suscipit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laboriosam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nisi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ut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aliquid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commodi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consequatur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Quis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aute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iure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in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voluptate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velit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esse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cillum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eu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fugiat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nulla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pariatur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Excepteur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sint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obcaecat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cupiditat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non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proident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sunt in culpa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qui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officia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deserunt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mollit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id est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laborum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Lorem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ipsum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amet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adipisci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sed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eiusmod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tempor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incidunt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magna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aliqua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Ut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ad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minim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veniam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quis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nostrum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exercitationem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ullam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corporis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suscipit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laboriosam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nisi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ut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aliquid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commodi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consequatur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Quis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aute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iure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in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voluptate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velit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esse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cillum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eu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fugiat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nulla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pariatur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00675C32-0E16-49FA-AB97-69A8C15DCDF6}"/>
              </a:ext>
            </a:extLst>
          </p:cNvPr>
          <p:cNvSpPr/>
          <p:nvPr/>
        </p:nvSpPr>
        <p:spPr>
          <a:xfrm rot="16200000">
            <a:off x="-2278043" y="2263095"/>
            <a:ext cx="5143499" cy="617307"/>
          </a:xfrm>
          <a:prstGeom prst="flowChartDocument">
            <a:avLst/>
          </a:prstGeom>
          <a:gradFill>
            <a:gsLst>
              <a:gs pos="0">
                <a:srgbClr val="D8EEC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336F0A2-DEA6-4826-AAA1-99D3DE832A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6096"/>
          <a:stretch/>
        </p:blipFill>
        <p:spPr>
          <a:xfrm>
            <a:off x="1243568" y="0"/>
            <a:ext cx="6656864" cy="925583"/>
          </a:xfrm>
          <a:prstGeom prst="rect">
            <a:avLst/>
          </a:prstGeom>
        </p:spPr>
      </p:pic>
      <p:sp>
        <p:nvSpPr>
          <p:cNvPr id="4" name="AutoShape 4"/>
          <p:cNvSpPr/>
          <p:nvPr/>
        </p:nvSpPr>
        <p:spPr>
          <a:xfrm>
            <a:off x="0" y="4917649"/>
            <a:ext cx="9144000" cy="225851"/>
          </a:xfrm>
          <a:prstGeom prst="rect">
            <a:avLst/>
          </a:prstGeom>
          <a:solidFill>
            <a:srgbClr val="F1EEEE"/>
          </a:solidFill>
        </p:spPr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310324CF-3E09-432F-BC90-7C49D5B66BB5}"/>
              </a:ext>
            </a:extLst>
          </p:cNvPr>
          <p:cNvSpPr txBox="1">
            <a:spLocks/>
          </p:cNvSpPr>
          <p:nvPr/>
        </p:nvSpPr>
        <p:spPr>
          <a:xfrm>
            <a:off x="323528" y="1131588"/>
            <a:ext cx="8496944" cy="2880320"/>
          </a:xfrm>
          <a:prstGeom prst="rect">
            <a:avLst/>
          </a:prstGeom>
        </p:spPr>
        <p:txBody>
          <a:bodyPr numCol="1"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62025">
              <a:lnSpc>
                <a:spcPct val="100000"/>
              </a:lnSpc>
            </a:pPr>
            <a:r>
              <a:rPr lang="pt-BR" sz="1600" b="1" dirty="0">
                <a:latin typeface="Trebuchet MS" panose="020B0603020202020204" pitchFamily="34" charset="0"/>
                <a:cs typeface="Arial" panose="020B0604020202020204" pitchFamily="34" charset="0"/>
              </a:rPr>
              <a:t>	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Lorem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ipsum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amet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adipisci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sed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eiusmod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tempor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incidunt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magna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aliqua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Ut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ad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minim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veniam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quis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nostrum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exercitationem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ullam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corporis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suscipit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laboriosam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nisi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ut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aliquid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commodi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consequatur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Quis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aute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iure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in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voluptate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velit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esse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cillum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eu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fugiat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nulla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pariatur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Excepteur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sint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obcaecat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cupiditat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non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proident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sunt in culpa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qui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officia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deserunt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mollit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id est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laborum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Lorem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ipsum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amet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adipisci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sed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eiusmod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tempor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incidunt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magna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aliqua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Ut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ad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minim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veniam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quis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nostrum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exercitationem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ullam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corporis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suscipit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laboriosam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nisi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ut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aliquid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commodi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consequatur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Quis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aute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iure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in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voluptate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velit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esse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cillum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eu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fugiat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nulla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pariatur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F2A34D43-D66A-4CD5-8D98-CFB51D088F12}"/>
              </a:ext>
            </a:extLst>
          </p:cNvPr>
          <p:cNvSpPr/>
          <p:nvPr/>
        </p:nvSpPr>
        <p:spPr>
          <a:xfrm>
            <a:off x="2969420" y="65158"/>
            <a:ext cx="32020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"/>
              </a:rPr>
              <a:t>Material e métodos </a:t>
            </a:r>
          </a:p>
        </p:txBody>
      </p:sp>
    </p:spTree>
    <p:extLst>
      <p:ext uri="{BB962C8B-B14F-4D97-AF65-F5344CB8AC3E}">
        <p14:creationId xmlns:p14="http://schemas.microsoft.com/office/powerpoint/2010/main" val="1935674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00675C32-0E16-49FA-AB97-69A8C15DCDF6}"/>
              </a:ext>
            </a:extLst>
          </p:cNvPr>
          <p:cNvSpPr/>
          <p:nvPr/>
        </p:nvSpPr>
        <p:spPr>
          <a:xfrm rot="16200000">
            <a:off x="-2278043" y="2263095"/>
            <a:ext cx="5143499" cy="617307"/>
          </a:xfrm>
          <a:prstGeom prst="flowChartDocument">
            <a:avLst/>
          </a:prstGeom>
          <a:gradFill>
            <a:gsLst>
              <a:gs pos="0">
                <a:srgbClr val="D8EEC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336F0A2-DEA6-4826-AAA1-99D3DE832A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6096"/>
          <a:stretch/>
        </p:blipFill>
        <p:spPr>
          <a:xfrm>
            <a:off x="1243568" y="0"/>
            <a:ext cx="6656864" cy="925583"/>
          </a:xfrm>
          <a:prstGeom prst="rect">
            <a:avLst/>
          </a:prstGeom>
        </p:spPr>
      </p:pic>
      <p:sp>
        <p:nvSpPr>
          <p:cNvPr id="4" name="AutoShape 4"/>
          <p:cNvSpPr/>
          <p:nvPr/>
        </p:nvSpPr>
        <p:spPr>
          <a:xfrm>
            <a:off x="0" y="4917649"/>
            <a:ext cx="9144000" cy="225851"/>
          </a:xfrm>
          <a:prstGeom prst="rect">
            <a:avLst/>
          </a:prstGeom>
          <a:solidFill>
            <a:srgbClr val="F1EEEE"/>
          </a:solidFill>
        </p:spPr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310324CF-3E09-432F-BC90-7C49D5B66BB5}"/>
              </a:ext>
            </a:extLst>
          </p:cNvPr>
          <p:cNvSpPr txBox="1">
            <a:spLocks/>
          </p:cNvSpPr>
          <p:nvPr/>
        </p:nvSpPr>
        <p:spPr>
          <a:xfrm>
            <a:off x="323528" y="1131588"/>
            <a:ext cx="8496944" cy="2880320"/>
          </a:xfrm>
          <a:prstGeom prst="rect">
            <a:avLst/>
          </a:prstGeom>
        </p:spPr>
        <p:txBody>
          <a:bodyPr numCol="1"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62025">
              <a:lnSpc>
                <a:spcPct val="100000"/>
              </a:lnSpc>
            </a:pPr>
            <a:r>
              <a:rPr lang="pt-BR" sz="1600" b="1" dirty="0">
                <a:latin typeface="Trebuchet MS" panose="020B0603020202020204" pitchFamily="34" charset="0"/>
                <a:cs typeface="Arial" panose="020B0604020202020204" pitchFamily="34" charset="0"/>
              </a:rPr>
              <a:t>	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Lorem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ipsum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amet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adipisci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sed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eiusmod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tempor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incidunt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magna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aliqua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Ut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ad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minim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veniam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quis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nostrum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exercitationem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ullam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corporis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suscipit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laboriosam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nisi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ut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aliquid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commodi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consequatur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Quis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aute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iure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in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voluptate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velit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esse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cillum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eu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fugiat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nulla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pariatur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Excepteur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sint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obcaecat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cupiditat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non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proident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sunt in culpa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qui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officia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deserunt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mollit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id est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laborum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Lorem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ipsum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amet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adipisci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sed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eiusmod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tempor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incidunt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magna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aliqua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Ut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ad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minim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veniam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quis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nostrum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exercitationem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ullam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corporis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suscipit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laboriosam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nisi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ut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aliquid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commodi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consequatur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Quis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aute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iure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in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voluptate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velit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esse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cillum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eu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fugiat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nulla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pariatur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D8B429F-8851-4C23-8F88-0899827FA0C8}"/>
              </a:ext>
            </a:extLst>
          </p:cNvPr>
          <p:cNvSpPr/>
          <p:nvPr/>
        </p:nvSpPr>
        <p:spPr>
          <a:xfrm>
            <a:off x="2969420" y="65158"/>
            <a:ext cx="32020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"/>
              </a:rPr>
              <a:t>Resultados 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"/>
              </a:rPr>
              <a:t>discussão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"/>
            </a:endParaRPr>
          </a:p>
        </p:txBody>
      </p:sp>
    </p:spTree>
    <p:extLst>
      <p:ext uri="{BB962C8B-B14F-4D97-AF65-F5344CB8AC3E}">
        <p14:creationId xmlns:p14="http://schemas.microsoft.com/office/powerpoint/2010/main" val="240929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00675C32-0E16-49FA-AB97-69A8C15DCDF6}"/>
              </a:ext>
            </a:extLst>
          </p:cNvPr>
          <p:cNvSpPr/>
          <p:nvPr/>
        </p:nvSpPr>
        <p:spPr>
          <a:xfrm rot="16200000">
            <a:off x="-2278043" y="2263095"/>
            <a:ext cx="5143499" cy="617307"/>
          </a:xfrm>
          <a:prstGeom prst="flowChartDocument">
            <a:avLst/>
          </a:prstGeom>
          <a:gradFill>
            <a:gsLst>
              <a:gs pos="0">
                <a:srgbClr val="D8EEC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336F0A2-DEA6-4826-AAA1-99D3DE832A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6096"/>
          <a:stretch/>
        </p:blipFill>
        <p:spPr>
          <a:xfrm>
            <a:off x="1243568" y="0"/>
            <a:ext cx="6656864" cy="925583"/>
          </a:xfrm>
          <a:prstGeom prst="rect">
            <a:avLst/>
          </a:prstGeom>
        </p:spPr>
      </p:pic>
      <p:sp>
        <p:nvSpPr>
          <p:cNvPr id="4" name="AutoShape 4"/>
          <p:cNvSpPr/>
          <p:nvPr/>
        </p:nvSpPr>
        <p:spPr>
          <a:xfrm>
            <a:off x="0" y="4917649"/>
            <a:ext cx="9144000" cy="225851"/>
          </a:xfrm>
          <a:prstGeom prst="rect">
            <a:avLst/>
          </a:prstGeom>
          <a:solidFill>
            <a:srgbClr val="F1EEEE"/>
          </a:solidFill>
        </p:spPr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310324CF-3E09-432F-BC90-7C49D5B66BB5}"/>
              </a:ext>
            </a:extLst>
          </p:cNvPr>
          <p:cNvSpPr txBox="1">
            <a:spLocks/>
          </p:cNvSpPr>
          <p:nvPr/>
        </p:nvSpPr>
        <p:spPr>
          <a:xfrm>
            <a:off x="323528" y="1131588"/>
            <a:ext cx="8496944" cy="2880320"/>
          </a:xfrm>
          <a:prstGeom prst="rect">
            <a:avLst/>
          </a:prstGeom>
        </p:spPr>
        <p:txBody>
          <a:bodyPr numCol="1"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62025">
              <a:lnSpc>
                <a:spcPct val="100000"/>
              </a:lnSpc>
            </a:pPr>
            <a:r>
              <a:rPr lang="pt-BR" sz="1600" b="1" dirty="0">
                <a:latin typeface="Trebuchet MS" panose="020B0603020202020204" pitchFamily="34" charset="0"/>
                <a:cs typeface="Arial" panose="020B0604020202020204" pitchFamily="34" charset="0"/>
              </a:rPr>
              <a:t>	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Lorem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ipsum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amet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adipisci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sed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eiusmod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tempor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incidunt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magna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aliqua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Ut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ad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minim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veniam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quis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nostrum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exercitationem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ullam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corporis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suscipit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laboriosam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nisi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ut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aliquid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commodi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consequatur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Quis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aute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iure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in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voluptate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velit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esse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cillum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eu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fugiat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nulla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pariatur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Excepteur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sint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obcaecat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cupiditat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non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proident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sunt in culpa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qui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officia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deserunt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mollit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id est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laborum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Lorem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ipsum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amet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adipisci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sed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eiusmod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tempor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incidunt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magna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aliqua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Ut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ad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minim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veniam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quis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nostrum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exercitationem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ullam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corporis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suscipit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laboriosam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nisi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ut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aliquid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commodi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consequatur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Quis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aute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iure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in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voluptate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velit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esse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cillum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eu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fugiat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nulla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pariatur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8C199B7-9B3A-4680-B22E-232328F5D29F}"/>
              </a:ext>
            </a:extLst>
          </p:cNvPr>
          <p:cNvSpPr/>
          <p:nvPr/>
        </p:nvSpPr>
        <p:spPr>
          <a:xfrm>
            <a:off x="2969420" y="65158"/>
            <a:ext cx="32020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"/>
              </a:rPr>
              <a:t>Conclusões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"/>
            </a:endParaRPr>
          </a:p>
        </p:txBody>
      </p:sp>
    </p:spTree>
    <p:extLst>
      <p:ext uri="{BB962C8B-B14F-4D97-AF65-F5344CB8AC3E}">
        <p14:creationId xmlns:p14="http://schemas.microsoft.com/office/powerpoint/2010/main" val="1391816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00675C32-0E16-49FA-AB97-69A8C15DCDF6}"/>
              </a:ext>
            </a:extLst>
          </p:cNvPr>
          <p:cNvSpPr/>
          <p:nvPr/>
        </p:nvSpPr>
        <p:spPr>
          <a:xfrm rot="16200000">
            <a:off x="-2278043" y="2263095"/>
            <a:ext cx="5143499" cy="617307"/>
          </a:xfrm>
          <a:prstGeom prst="flowChartDocument">
            <a:avLst/>
          </a:prstGeom>
          <a:gradFill>
            <a:gsLst>
              <a:gs pos="0">
                <a:srgbClr val="D8EEC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336F0A2-DEA6-4826-AAA1-99D3DE832A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6096"/>
          <a:stretch/>
        </p:blipFill>
        <p:spPr>
          <a:xfrm>
            <a:off x="1243568" y="0"/>
            <a:ext cx="6656864" cy="925583"/>
          </a:xfrm>
          <a:prstGeom prst="rect">
            <a:avLst/>
          </a:prstGeom>
        </p:spPr>
      </p:pic>
      <p:sp>
        <p:nvSpPr>
          <p:cNvPr id="4" name="AutoShape 4"/>
          <p:cNvSpPr/>
          <p:nvPr/>
        </p:nvSpPr>
        <p:spPr>
          <a:xfrm>
            <a:off x="0" y="4917649"/>
            <a:ext cx="9144000" cy="225851"/>
          </a:xfrm>
          <a:prstGeom prst="rect">
            <a:avLst/>
          </a:prstGeom>
          <a:solidFill>
            <a:srgbClr val="F1EEEE"/>
          </a:solidFill>
        </p:spPr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310324CF-3E09-432F-BC90-7C49D5B66BB5}"/>
              </a:ext>
            </a:extLst>
          </p:cNvPr>
          <p:cNvSpPr txBox="1">
            <a:spLocks/>
          </p:cNvSpPr>
          <p:nvPr/>
        </p:nvSpPr>
        <p:spPr>
          <a:xfrm>
            <a:off x="323528" y="1131588"/>
            <a:ext cx="8496944" cy="2880320"/>
          </a:xfrm>
          <a:prstGeom prst="rect">
            <a:avLst/>
          </a:prstGeom>
        </p:spPr>
        <p:txBody>
          <a:bodyPr numCol="1"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62025">
              <a:lnSpc>
                <a:spcPct val="100000"/>
              </a:lnSpc>
            </a:pPr>
            <a:r>
              <a:rPr lang="pt-BR" sz="1600" b="1" dirty="0">
                <a:latin typeface="Trebuchet MS" panose="020B0603020202020204" pitchFamily="34" charset="0"/>
                <a:cs typeface="Arial" panose="020B0604020202020204" pitchFamily="34" charset="0"/>
              </a:rPr>
              <a:t>	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Lorem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ipsum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amet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adipisci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sed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eiusmod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tempor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incidunt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magna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aliqua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Ut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ad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minim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veniam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quis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nostrum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exercitationem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ullam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corporis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suscipit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laboriosam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nisi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ut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aliquid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commodi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consequatur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Quis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aute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iure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in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voluptate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velit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esse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cillum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eu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fugiat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nulla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pariatur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Excepteur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sint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obcaecat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cupiditat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non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proident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sunt in culpa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qui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officia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deserunt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mollit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id est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laborum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Lorem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ipsum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amet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adipisci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sed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eiusmod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tempor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incidunt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magna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aliqua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Ut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ad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minim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veniam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quis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nostrum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exercitationem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ullam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corporis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suscipit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laboriosam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nisi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ut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aliquid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commodi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consequatur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Quis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aute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iure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in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voluptate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velit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esse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cillum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eu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fugiat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nulla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pariatur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4944D95D-E0D6-43DF-B559-7FD74794519D}"/>
              </a:ext>
            </a:extLst>
          </p:cNvPr>
          <p:cNvSpPr/>
          <p:nvPr/>
        </p:nvSpPr>
        <p:spPr>
          <a:xfrm>
            <a:off x="2969420" y="65158"/>
            <a:ext cx="32020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"/>
              </a:rPr>
              <a:t>Agradecimentos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"/>
            </a:endParaRPr>
          </a:p>
        </p:txBody>
      </p:sp>
    </p:spTree>
    <p:extLst>
      <p:ext uri="{BB962C8B-B14F-4D97-AF65-F5344CB8AC3E}">
        <p14:creationId xmlns:p14="http://schemas.microsoft.com/office/powerpoint/2010/main" val="2784793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4F0C788D-D965-4997-9137-11B3E65159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6096"/>
          <a:stretch/>
        </p:blipFill>
        <p:spPr>
          <a:xfrm>
            <a:off x="1243568" y="0"/>
            <a:ext cx="6656864" cy="925583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865AB5A4-23C4-4807-A71B-F93B101EC117}"/>
              </a:ext>
            </a:extLst>
          </p:cNvPr>
          <p:cNvSpPr/>
          <p:nvPr/>
        </p:nvSpPr>
        <p:spPr>
          <a:xfrm>
            <a:off x="2969420" y="65158"/>
            <a:ext cx="32020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err="1">
                <a:latin typeface="Trebuchet"/>
              </a:rPr>
              <a:t>Referências</a:t>
            </a:r>
            <a:endParaRPr lang="en-US" sz="2400" b="1" dirty="0">
              <a:latin typeface="Trebuchet"/>
            </a:endParaRP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AD90D673-F41D-4C4C-B743-A2CBB9DBB02C}"/>
              </a:ext>
            </a:extLst>
          </p:cNvPr>
          <p:cNvSpPr txBox="1">
            <a:spLocks/>
          </p:cNvSpPr>
          <p:nvPr/>
        </p:nvSpPr>
        <p:spPr>
          <a:xfrm>
            <a:off x="323528" y="1131588"/>
            <a:ext cx="8496944" cy="2880320"/>
          </a:xfrm>
          <a:prstGeom prst="rect">
            <a:avLst/>
          </a:prstGeom>
        </p:spPr>
        <p:txBody>
          <a:bodyPr numCol="1"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62025">
              <a:lnSpc>
                <a:spcPct val="100000"/>
              </a:lnSpc>
            </a:pPr>
            <a:r>
              <a:rPr lang="pt-BR" sz="1600" b="1" dirty="0">
                <a:latin typeface="Trebuchet MS" panose="020B0603020202020204" pitchFamily="34" charset="0"/>
                <a:cs typeface="Arial" panose="020B0604020202020204" pitchFamily="34" charset="0"/>
              </a:rPr>
              <a:t>	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Lorem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ipsum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amet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adipisci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sed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eiusmod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tempor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incidunt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magna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aliqua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Ut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ad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minim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veniam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quis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nostrum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exercitationem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ullam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corporis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suscipit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laboriosam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nisi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ut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aliquid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commodi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consequatur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Quis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aute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iure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in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voluptate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velit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esse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cillum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eu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fugiat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nulla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pariatur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Excepteur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sint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obcaecat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cupiditat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non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proident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sunt in culpa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qui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officia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deserunt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mollit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id est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laborum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Lorem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ipsum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amet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adipisci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sed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eiusmod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tempor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incidunt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magna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aliqua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Ut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ad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minim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veniam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quis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nostrum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exercitationem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ullam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corporis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suscipit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laboriosam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nisi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ut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aliquid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ex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ea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commodi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consequatur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Quis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aute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iure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in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voluptate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velit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esse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cillum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dolore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eu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fugiat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nulla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Trebuchet MS" panose="020B0603020202020204" pitchFamily="34" charset="0"/>
                <a:cs typeface="Arial" panose="020B0604020202020204" pitchFamily="34" charset="0"/>
              </a:rPr>
              <a:t>pariatur</a:t>
            </a:r>
            <a:r>
              <a:rPr lang="pt-BR" sz="1600" dirty="0">
                <a:latin typeface="Trebuchet MS" panose="020B0603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917989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Personalizada 1">
      <a:majorFont>
        <a:latin typeface="Minion Pro Med"/>
        <a:ea typeface=""/>
        <a:cs typeface=""/>
      </a:majorFont>
      <a:minorFont>
        <a:latin typeface="Minion Pro Med"/>
        <a:ea typeface=""/>
        <a:cs typeface="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1953</TotalTime>
  <Words>1128</Words>
  <Application>Microsoft Office PowerPoint</Application>
  <PresentationFormat>Apresentação na tela (16:9)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9</vt:i4>
      </vt:variant>
    </vt:vector>
  </HeadingPairs>
  <TitlesOfParts>
    <vt:vector size="20" baseType="lpstr">
      <vt:lpstr>Arial</vt:lpstr>
      <vt:lpstr>Calibri</vt:lpstr>
      <vt:lpstr>Calibri Light</vt:lpstr>
      <vt:lpstr>Minion Pro Med</vt:lpstr>
      <vt:lpstr>Open Sauce Bold</vt:lpstr>
      <vt:lpstr>Trebuchet</vt:lpstr>
      <vt:lpstr>Trebuchet MS</vt:lpstr>
      <vt:lpstr>Wingdings</vt:lpstr>
      <vt:lpstr>Retrospectiva</vt:lpstr>
      <vt:lpstr>Office Theme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NUTRITIONAL COMPOSITION, BIOACTIVE COMPOUNDS AND ANTIOXIDANT ACTIVITY OF MUNGUBA (Pachira aquatica) SEEDs</dc:title>
  <dc:creator>laercio</dc:creator>
  <cp:lastModifiedBy>Laercio Galvão Maciel</cp:lastModifiedBy>
  <cp:revision>136</cp:revision>
  <dcterms:created xsi:type="dcterms:W3CDTF">2019-10-09T13:18:34Z</dcterms:created>
  <dcterms:modified xsi:type="dcterms:W3CDTF">2024-10-09T20:22:50Z</dcterms:modified>
</cp:coreProperties>
</file>