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56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85" autoAdjust="0"/>
  </p:normalViewPr>
  <p:slideViewPr>
    <p:cSldViewPr snapToGrid="0">
      <p:cViewPr>
        <p:scale>
          <a:sx n="40" d="100"/>
          <a:sy n="40" d="100"/>
        </p:scale>
        <p:origin x="792" y="-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D7B7D-CCBC-43D5-80A2-6CB9347E067F}" type="doc">
      <dgm:prSet loTypeId="urn:microsoft.com/office/officeart/2005/8/layout/pyramid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2398BDD3-701F-421A-9EA7-EA78BB03F601}">
      <dgm:prSet phldrT="[Texto]" custT="1"/>
      <dgm:spPr/>
      <dgm:t>
        <a:bodyPr/>
        <a:lstStyle/>
        <a:p>
          <a:r>
            <a:rPr lang="pt-BR" sz="3200" b="0" i="0" dirty="0">
              <a:latin typeface="Trebuchet MS" panose="020B0603020202020204" pitchFamily="34" charset="0"/>
            </a:rPr>
            <a:t>Exemplo 1</a:t>
          </a:r>
        </a:p>
      </dgm:t>
    </dgm:pt>
    <dgm:pt modelId="{ED0BC702-84FD-4156-8725-EA64A6DB1CF4}" type="parTrans" cxnId="{AD540E6D-332E-4AC6-BEF2-ADDBAD2D442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C566B582-B0A3-4FAF-905C-E97F14E79676}" type="sibTrans" cxnId="{AD540E6D-332E-4AC6-BEF2-ADDBAD2D442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8D0FA70F-D7A8-429F-B7F4-72DF24BD593C}">
      <dgm:prSet phldrT="[Texto]" custT="1"/>
      <dgm:spPr/>
      <dgm:t>
        <a:bodyPr/>
        <a:lstStyle/>
        <a:p>
          <a:r>
            <a:rPr lang="pt-BR" sz="3200" dirty="0">
              <a:latin typeface="Trebuchet MS" panose="020B0603020202020204" pitchFamily="34" charset="0"/>
            </a:rPr>
            <a:t>Ilustração 1</a:t>
          </a:r>
        </a:p>
      </dgm:t>
    </dgm:pt>
    <dgm:pt modelId="{8E167A43-2996-4724-B923-DBD68DEDA975}" type="parTrans" cxnId="{CB333A91-1103-4A7F-82C0-A77267E0C2BC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D061336B-5363-4A79-8777-20FDC985A76B}" type="sibTrans" cxnId="{CB333A91-1103-4A7F-82C0-A77267E0C2BC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DFCFBCB1-C828-49D3-98A2-900C96ED1DBD}" type="pres">
      <dgm:prSet presAssocID="{6ACD7B7D-CCBC-43D5-80A2-6CB9347E067F}" presName="compositeShape" presStyleCnt="0">
        <dgm:presLayoutVars>
          <dgm:dir/>
          <dgm:resizeHandles/>
        </dgm:presLayoutVars>
      </dgm:prSet>
      <dgm:spPr/>
    </dgm:pt>
    <dgm:pt modelId="{3DE75DA0-49BD-4327-8ED9-91E09C092487}" type="pres">
      <dgm:prSet presAssocID="{6ACD7B7D-CCBC-43D5-80A2-6CB9347E067F}" presName="pyramid" presStyleLbl="node1" presStyleIdx="0" presStyleCnt="1"/>
      <dgm:spPr/>
    </dgm:pt>
    <dgm:pt modelId="{8EBA7A20-6279-49F7-A045-E4FCCA589234}" type="pres">
      <dgm:prSet presAssocID="{6ACD7B7D-CCBC-43D5-80A2-6CB9347E067F}" presName="theList" presStyleCnt="0"/>
      <dgm:spPr/>
    </dgm:pt>
    <dgm:pt modelId="{FEB2F883-A4D8-49C6-B097-EB853AD7D257}" type="pres">
      <dgm:prSet presAssocID="{2398BDD3-701F-421A-9EA7-EA78BB03F601}" presName="aNode" presStyleLbl="fgAcc1" presStyleIdx="0" presStyleCnt="2" custScaleX="144854">
        <dgm:presLayoutVars>
          <dgm:bulletEnabled val="1"/>
        </dgm:presLayoutVars>
      </dgm:prSet>
      <dgm:spPr/>
    </dgm:pt>
    <dgm:pt modelId="{10B8A620-29C5-42DF-A9CE-0AD4739084CD}" type="pres">
      <dgm:prSet presAssocID="{2398BDD3-701F-421A-9EA7-EA78BB03F601}" presName="aSpace" presStyleCnt="0"/>
      <dgm:spPr/>
    </dgm:pt>
    <dgm:pt modelId="{2D4EED6E-6AEF-4050-A894-7564FE6869AF}" type="pres">
      <dgm:prSet presAssocID="{8D0FA70F-D7A8-429F-B7F4-72DF24BD593C}" presName="aNode" presStyleLbl="fgAcc1" presStyleIdx="1" presStyleCnt="2" custScaleX="144853">
        <dgm:presLayoutVars>
          <dgm:bulletEnabled val="1"/>
        </dgm:presLayoutVars>
      </dgm:prSet>
      <dgm:spPr/>
    </dgm:pt>
    <dgm:pt modelId="{6CCFDB05-3F72-4DC0-B660-4594D247D7CE}" type="pres">
      <dgm:prSet presAssocID="{8D0FA70F-D7A8-429F-B7F4-72DF24BD593C}" presName="aSpace" presStyleCnt="0"/>
      <dgm:spPr/>
    </dgm:pt>
  </dgm:ptLst>
  <dgm:cxnLst>
    <dgm:cxn modelId="{CEEECE04-B031-4906-8596-9393262393E2}" type="presOf" srcId="{2398BDD3-701F-421A-9EA7-EA78BB03F601}" destId="{FEB2F883-A4D8-49C6-B097-EB853AD7D257}" srcOrd="0" destOrd="0" presId="urn:microsoft.com/office/officeart/2005/8/layout/pyramid2"/>
    <dgm:cxn modelId="{49825433-5A4A-4EA0-A956-1D3459851325}" type="presOf" srcId="{8D0FA70F-D7A8-429F-B7F4-72DF24BD593C}" destId="{2D4EED6E-6AEF-4050-A894-7564FE6869AF}" srcOrd="0" destOrd="0" presId="urn:microsoft.com/office/officeart/2005/8/layout/pyramid2"/>
    <dgm:cxn modelId="{C9714434-C84C-45C5-820C-EB7A3945F1D4}" type="presOf" srcId="{6ACD7B7D-CCBC-43D5-80A2-6CB9347E067F}" destId="{DFCFBCB1-C828-49D3-98A2-900C96ED1DBD}" srcOrd="0" destOrd="0" presId="urn:microsoft.com/office/officeart/2005/8/layout/pyramid2"/>
    <dgm:cxn modelId="{AD540E6D-332E-4AC6-BEF2-ADDBAD2D4425}" srcId="{6ACD7B7D-CCBC-43D5-80A2-6CB9347E067F}" destId="{2398BDD3-701F-421A-9EA7-EA78BB03F601}" srcOrd="0" destOrd="0" parTransId="{ED0BC702-84FD-4156-8725-EA64A6DB1CF4}" sibTransId="{C566B582-B0A3-4FAF-905C-E97F14E79676}"/>
    <dgm:cxn modelId="{CB333A91-1103-4A7F-82C0-A77267E0C2BC}" srcId="{6ACD7B7D-CCBC-43D5-80A2-6CB9347E067F}" destId="{8D0FA70F-D7A8-429F-B7F4-72DF24BD593C}" srcOrd="1" destOrd="0" parTransId="{8E167A43-2996-4724-B923-DBD68DEDA975}" sibTransId="{D061336B-5363-4A79-8777-20FDC985A76B}"/>
    <dgm:cxn modelId="{B2343210-9117-4545-87B6-BC974D2B9CA5}" type="presParOf" srcId="{DFCFBCB1-C828-49D3-98A2-900C96ED1DBD}" destId="{3DE75DA0-49BD-4327-8ED9-91E09C092487}" srcOrd="0" destOrd="0" presId="urn:microsoft.com/office/officeart/2005/8/layout/pyramid2"/>
    <dgm:cxn modelId="{D2D960EB-5991-415B-8914-2338F5FE0974}" type="presParOf" srcId="{DFCFBCB1-C828-49D3-98A2-900C96ED1DBD}" destId="{8EBA7A20-6279-49F7-A045-E4FCCA589234}" srcOrd="1" destOrd="0" presId="urn:microsoft.com/office/officeart/2005/8/layout/pyramid2"/>
    <dgm:cxn modelId="{0160D882-4091-4EBB-B85A-587B6CAC8C05}" type="presParOf" srcId="{8EBA7A20-6279-49F7-A045-E4FCCA589234}" destId="{FEB2F883-A4D8-49C6-B097-EB853AD7D257}" srcOrd="0" destOrd="0" presId="urn:microsoft.com/office/officeart/2005/8/layout/pyramid2"/>
    <dgm:cxn modelId="{62BE42F0-1414-47F4-86B5-79E985F784B1}" type="presParOf" srcId="{8EBA7A20-6279-49F7-A045-E4FCCA589234}" destId="{10B8A620-29C5-42DF-A9CE-0AD4739084CD}" srcOrd="1" destOrd="0" presId="urn:microsoft.com/office/officeart/2005/8/layout/pyramid2"/>
    <dgm:cxn modelId="{C7D4BB7A-7844-4903-8E70-B2C90A2795EC}" type="presParOf" srcId="{8EBA7A20-6279-49F7-A045-E4FCCA589234}" destId="{2D4EED6E-6AEF-4050-A894-7564FE6869AF}" srcOrd="2" destOrd="0" presId="urn:microsoft.com/office/officeart/2005/8/layout/pyramid2"/>
    <dgm:cxn modelId="{0F6D530D-9A85-46F2-B218-C3B925F667E1}" type="presParOf" srcId="{8EBA7A20-6279-49F7-A045-E4FCCA589234}" destId="{6CCFDB05-3F72-4DC0-B660-4594D247D7CE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D7B7D-CCBC-43D5-80A2-6CB9347E067F}" type="doc">
      <dgm:prSet loTypeId="urn:microsoft.com/office/officeart/2008/layout/VerticalCurvedLis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2398BDD3-701F-421A-9EA7-EA78BB03F601}">
      <dgm:prSet phldrT="[Texto]" custT="1"/>
      <dgm:spPr/>
      <dgm:t>
        <a:bodyPr/>
        <a:lstStyle/>
        <a:p>
          <a:r>
            <a:rPr lang="pt-BR" sz="2600" b="0" i="0" dirty="0">
              <a:solidFill>
                <a:schemeClr val="tx1"/>
              </a:solidFill>
              <a:latin typeface="Trebuchet MS" panose="020B0603020202020204" pitchFamily="34" charset="0"/>
            </a:rPr>
            <a:t>Exemplo 2</a:t>
          </a:r>
        </a:p>
      </dgm:t>
    </dgm:pt>
    <dgm:pt modelId="{ED0BC702-84FD-4156-8725-EA64A6DB1CF4}" type="parTrans" cxnId="{AD540E6D-332E-4AC6-BEF2-ADDBAD2D4425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C566B582-B0A3-4FAF-905C-E97F14E79676}" type="sibTrans" cxnId="{AD540E6D-332E-4AC6-BEF2-ADDBAD2D4425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8D0FA70F-D7A8-429F-B7F4-72DF24BD593C}">
      <dgm:prSet phldrT="[Texto]" custT="1"/>
      <dgm:spPr/>
      <dgm:t>
        <a:bodyPr/>
        <a:lstStyle/>
        <a:p>
          <a:r>
            <a:rPr lang="pt-BR" sz="2600" dirty="0">
              <a:solidFill>
                <a:schemeClr val="tx1"/>
              </a:solidFill>
              <a:latin typeface="Trebuchet MS" panose="020B0603020202020204" pitchFamily="34" charset="0"/>
            </a:rPr>
            <a:t>Ilustração 2</a:t>
          </a:r>
        </a:p>
      </dgm:t>
    </dgm:pt>
    <dgm:pt modelId="{8E167A43-2996-4724-B923-DBD68DEDA975}" type="parTrans" cxnId="{CB333A91-1103-4A7F-82C0-A77267E0C2BC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D061336B-5363-4A79-8777-20FDC985A76B}" type="sibTrans" cxnId="{CB333A91-1103-4A7F-82C0-A77267E0C2BC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74FEE508-78B5-4E2E-BDF1-5EEFA2807564}">
      <dgm:prSet phldrT="[Texto]" custT="1"/>
      <dgm:spPr/>
      <dgm:t>
        <a:bodyPr/>
        <a:lstStyle/>
        <a:p>
          <a:r>
            <a:rPr lang="pt-BR" sz="2600" dirty="0">
              <a:solidFill>
                <a:schemeClr val="tx1"/>
              </a:solidFill>
              <a:latin typeface="Trebuchet MS" panose="020B0603020202020204" pitchFamily="34" charset="0"/>
            </a:rPr>
            <a:t>Figura 2</a:t>
          </a:r>
        </a:p>
      </dgm:t>
    </dgm:pt>
    <dgm:pt modelId="{85AD8449-A63E-494B-8448-4EA097E79449}" type="parTrans" cxnId="{D73045AF-5339-42D6-9121-CEB83B082F55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080DA8AE-2BE0-4011-950A-C414CD887476}" type="sibTrans" cxnId="{D73045AF-5339-42D6-9121-CEB83B082F55}">
      <dgm:prSet/>
      <dgm:spPr/>
      <dgm:t>
        <a:bodyPr/>
        <a:lstStyle/>
        <a:p>
          <a:endParaRPr lang="pt-BR" sz="2600">
            <a:solidFill>
              <a:schemeClr val="tx1"/>
            </a:solidFill>
            <a:latin typeface="+mn-lt"/>
          </a:endParaRPr>
        </a:p>
      </dgm:t>
    </dgm:pt>
    <dgm:pt modelId="{26264154-895D-4883-BB0C-7F991C3CCD19}" type="pres">
      <dgm:prSet presAssocID="{6ACD7B7D-CCBC-43D5-80A2-6CB9347E067F}" presName="Name0" presStyleCnt="0">
        <dgm:presLayoutVars>
          <dgm:chMax val="7"/>
          <dgm:chPref val="7"/>
          <dgm:dir/>
        </dgm:presLayoutVars>
      </dgm:prSet>
      <dgm:spPr/>
    </dgm:pt>
    <dgm:pt modelId="{A5ED873B-9223-473F-8DFA-9A40B0D2DD35}" type="pres">
      <dgm:prSet presAssocID="{6ACD7B7D-CCBC-43D5-80A2-6CB9347E067F}" presName="Name1" presStyleCnt="0"/>
      <dgm:spPr/>
    </dgm:pt>
    <dgm:pt modelId="{0FCD320A-AD6C-44D4-843A-0F699543AEF1}" type="pres">
      <dgm:prSet presAssocID="{6ACD7B7D-CCBC-43D5-80A2-6CB9347E067F}" presName="cycle" presStyleCnt="0"/>
      <dgm:spPr/>
    </dgm:pt>
    <dgm:pt modelId="{733C33F5-A56D-4A6D-9AB1-C92BD52839F1}" type="pres">
      <dgm:prSet presAssocID="{6ACD7B7D-CCBC-43D5-80A2-6CB9347E067F}" presName="srcNode" presStyleLbl="node1" presStyleIdx="0" presStyleCnt="3"/>
      <dgm:spPr/>
    </dgm:pt>
    <dgm:pt modelId="{36F98909-B4AE-44D3-81F0-59C1214EF88D}" type="pres">
      <dgm:prSet presAssocID="{6ACD7B7D-CCBC-43D5-80A2-6CB9347E067F}" presName="conn" presStyleLbl="parChTrans1D2" presStyleIdx="0" presStyleCnt="1"/>
      <dgm:spPr/>
    </dgm:pt>
    <dgm:pt modelId="{6746CADF-554B-48CC-A0C1-10D8825D222D}" type="pres">
      <dgm:prSet presAssocID="{6ACD7B7D-CCBC-43D5-80A2-6CB9347E067F}" presName="extraNode" presStyleLbl="node1" presStyleIdx="0" presStyleCnt="3"/>
      <dgm:spPr/>
    </dgm:pt>
    <dgm:pt modelId="{278AA624-5FFE-44F9-BC9E-828133367428}" type="pres">
      <dgm:prSet presAssocID="{6ACD7B7D-CCBC-43D5-80A2-6CB9347E067F}" presName="dstNode" presStyleLbl="node1" presStyleIdx="0" presStyleCnt="3"/>
      <dgm:spPr/>
    </dgm:pt>
    <dgm:pt modelId="{E5D99DCA-8A31-4D1C-A040-6601B7B41009}" type="pres">
      <dgm:prSet presAssocID="{2398BDD3-701F-421A-9EA7-EA78BB03F601}" presName="text_1" presStyleLbl="node1" presStyleIdx="0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FB3206F-8F0C-46DA-BFFF-2E3C9FF4F60D}" type="pres">
      <dgm:prSet presAssocID="{2398BDD3-701F-421A-9EA7-EA78BB03F601}" presName="accent_1" presStyleCnt="0"/>
      <dgm:spPr/>
    </dgm:pt>
    <dgm:pt modelId="{5E83E0FD-E4C2-4624-B261-B8AC0A72A54D}" type="pres">
      <dgm:prSet presAssocID="{2398BDD3-701F-421A-9EA7-EA78BB03F601}" presName="accentRepeatNode" presStyleLbl="solidFgAcc1" presStyleIdx="0" presStyleCnt="3"/>
      <dgm:spPr/>
    </dgm:pt>
    <dgm:pt modelId="{2CD7099F-47D3-435F-A138-E08B9287D71D}" type="pres">
      <dgm:prSet presAssocID="{8D0FA70F-D7A8-429F-B7F4-72DF24BD593C}" presName="text_2" presStyleLbl="node1" presStyleIdx="1" presStyleCnt="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D724931-CB66-479C-B8B7-DA526C6E630E}" type="pres">
      <dgm:prSet presAssocID="{8D0FA70F-D7A8-429F-B7F4-72DF24BD593C}" presName="accent_2" presStyleCnt="0"/>
      <dgm:spPr/>
    </dgm:pt>
    <dgm:pt modelId="{8F248681-4401-43EB-AEB7-EA1B5C38952C}" type="pres">
      <dgm:prSet presAssocID="{8D0FA70F-D7A8-429F-B7F4-72DF24BD593C}" presName="accentRepeatNode" presStyleLbl="solidFgAcc1" presStyleIdx="1" presStyleCnt="3"/>
      <dgm:spPr/>
    </dgm:pt>
    <dgm:pt modelId="{A1A0B5E8-8B8B-4012-9CE6-5CB56D9D5D73}" type="pres">
      <dgm:prSet presAssocID="{74FEE508-78B5-4E2E-BDF1-5EEFA2807564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14FAAF93-5AC6-4A7D-B13B-B3E79FB66736}" type="pres">
      <dgm:prSet presAssocID="{74FEE508-78B5-4E2E-BDF1-5EEFA2807564}" presName="accent_3" presStyleCnt="0"/>
      <dgm:spPr/>
    </dgm:pt>
    <dgm:pt modelId="{238717DC-D299-42EE-9225-140A00D608E4}" type="pres">
      <dgm:prSet presAssocID="{74FEE508-78B5-4E2E-BDF1-5EEFA2807564}" presName="accentRepeatNode" presStyleLbl="solidFgAcc1" presStyleIdx="2" presStyleCnt="3"/>
      <dgm:spPr/>
    </dgm:pt>
  </dgm:ptLst>
  <dgm:cxnLst>
    <dgm:cxn modelId="{84BC354B-0AC0-4F49-B006-01888D48C833}" type="presOf" srcId="{C566B582-B0A3-4FAF-905C-E97F14E79676}" destId="{36F98909-B4AE-44D3-81F0-59C1214EF88D}" srcOrd="0" destOrd="0" presId="urn:microsoft.com/office/officeart/2008/layout/VerticalCurvedList"/>
    <dgm:cxn modelId="{AD540E6D-332E-4AC6-BEF2-ADDBAD2D4425}" srcId="{6ACD7B7D-CCBC-43D5-80A2-6CB9347E067F}" destId="{2398BDD3-701F-421A-9EA7-EA78BB03F601}" srcOrd="0" destOrd="0" parTransId="{ED0BC702-84FD-4156-8725-EA64A6DB1CF4}" sibTransId="{C566B582-B0A3-4FAF-905C-E97F14E79676}"/>
    <dgm:cxn modelId="{97476575-C4E9-4585-9FFA-3D58A6859164}" type="presOf" srcId="{6ACD7B7D-CCBC-43D5-80A2-6CB9347E067F}" destId="{26264154-895D-4883-BB0C-7F991C3CCD19}" srcOrd="0" destOrd="0" presId="urn:microsoft.com/office/officeart/2008/layout/VerticalCurvedList"/>
    <dgm:cxn modelId="{CB333A91-1103-4A7F-82C0-A77267E0C2BC}" srcId="{6ACD7B7D-CCBC-43D5-80A2-6CB9347E067F}" destId="{8D0FA70F-D7A8-429F-B7F4-72DF24BD593C}" srcOrd="1" destOrd="0" parTransId="{8E167A43-2996-4724-B923-DBD68DEDA975}" sibTransId="{D061336B-5363-4A79-8777-20FDC985A76B}"/>
    <dgm:cxn modelId="{D73045AF-5339-42D6-9121-CEB83B082F55}" srcId="{6ACD7B7D-CCBC-43D5-80A2-6CB9347E067F}" destId="{74FEE508-78B5-4E2E-BDF1-5EEFA2807564}" srcOrd="2" destOrd="0" parTransId="{85AD8449-A63E-494B-8448-4EA097E79449}" sibTransId="{080DA8AE-2BE0-4011-950A-C414CD887476}"/>
    <dgm:cxn modelId="{F408F7B6-4417-45C6-A884-835AF610A0C8}" type="presOf" srcId="{8D0FA70F-D7A8-429F-B7F4-72DF24BD593C}" destId="{2CD7099F-47D3-435F-A138-E08B9287D71D}" srcOrd="0" destOrd="0" presId="urn:microsoft.com/office/officeart/2008/layout/VerticalCurvedList"/>
    <dgm:cxn modelId="{B28AE7C3-A701-4680-9649-DB722F1121F1}" type="presOf" srcId="{2398BDD3-701F-421A-9EA7-EA78BB03F601}" destId="{E5D99DCA-8A31-4D1C-A040-6601B7B41009}" srcOrd="0" destOrd="0" presId="urn:microsoft.com/office/officeart/2008/layout/VerticalCurvedList"/>
    <dgm:cxn modelId="{7E2C20E8-1191-4911-B2A1-ADB8054C6028}" type="presOf" srcId="{74FEE508-78B5-4E2E-BDF1-5EEFA2807564}" destId="{A1A0B5E8-8B8B-4012-9CE6-5CB56D9D5D73}" srcOrd="0" destOrd="0" presId="urn:microsoft.com/office/officeart/2008/layout/VerticalCurvedList"/>
    <dgm:cxn modelId="{D9E0CE08-1B9D-4A4E-96F0-2BD6E257CAF6}" type="presParOf" srcId="{26264154-895D-4883-BB0C-7F991C3CCD19}" destId="{A5ED873B-9223-473F-8DFA-9A40B0D2DD35}" srcOrd="0" destOrd="0" presId="urn:microsoft.com/office/officeart/2008/layout/VerticalCurvedList"/>
    <dgm:cxn modelId="{11FC1FF0-E346-469A-8443-232B29CCDDB9}" type="presParOf" srcId="{A5ED873B-9223-473F-8DFA-9A40B0D2DD35}" destId="{0FCD320A-AD6C-44D4-843A-0F699543AEF1}" srcOrd="0" destOrd="0" presId="urn:microsoft.com/office/officeart/2008/layout/VerticalCurvedList"/>
    <dgm:cxn modelId="{0ED81874-7263-4992-97F4-74447882B3B1}" type="presParOf" srcId="{0FCD320A-AD6C-44D4-843A-0F699543AEF1}" destId="{733C33F5-A56D-4A6D-9AB1-C92BD52839F1}" srcOrd="0" destOrd="0" presId="urn:microsoft.com/office/officeart/2008/layout/VerticalCurvedList"/>
    <dgm:cxn modelId="{F95DF930-B1A6-46FD-8329-0637E221509A}" type="presParOf" srcId="{0FCD320A-AD6C-44D4-843A-0F699543AEF1}" destId="{36F98909-B4AE-44D3-81F0-59C1214EF88D}" srcOrd="1" destOrd="0" presId="urn:microsoft.com/office/officeart/2008/layout/VerticalCurvedList"/>
    <dgm:cxn modelId="{9379607A-A2F1-4423-99DE-C897033FCC22}" type="presParOf" srcId="{0FCD320A-AD6C-44D4-843A-0F699543AEF1}" destId="{6746CADF-554B-48CC-A0C1-10D8825D222D}" srcOrd="2" destOrd="0" presId="urn:microsoft.com/office/officeart/2008/layout/VerticalCurvedList"/>
    <dgm:cxn modelId="{7A982BFD-7233-47B9-8246-E309F746290A}" type="presParOf" srcId="{0FCD320A-AD6C-44D4-843A-0F699543AEF1}" destId="{278AA624-5FFE-44F9-BC9E-828133367428}" srcOrd="3" destOrd="0" presId="urn:microsoft.com/office/officeart/2008/layout/VerticalCurvedList"/>
    <dgm:cxn modelId="{4C224394-DA08-4578-8C22-C02D2A5738E4}" type="presParOf" srcId="{A5ED873B-9223-473F-8DFA-9A40B0D2DD35}" destId="{E5D99DCA-8A31-4D1C-A040-6601B7B41009}" srcOrd="1" destOrd="0" presId="urn:microsoft.com/office/officeart/2008/layout/VerticalCurvedList"/>
    <dgm:cxn modelId="{C23F76C6-C020-4648-A952-5E283E4F8936}" type="presParOf" srcId="{A5ED873B-9223-473F-8DFA-9A40B0D2DD35}" destId="{4FB3206F-8F0C-46DA-BFFF-2E3C9FF4F60D}" srcOrd="2" destOrd="0" presId="urn:microsoft.com/office/officeart/2008/layout/VerticalCurvedList"/>
    <dgm:cxn modelId="{68933675-C5C1-4282-A082-BF8A2BA608F2}" type="presParOf" srcId="{4FB3206F-8F0C-46DA-BFFF-2E3C9FF4F60D}" destId="{5E83E0FD-E4C2-4624-B261-B8AC0A72A54D}" srcOrd="0" destOrd="0" presId="urn:microsoft.com/office/officeart/2008/layout/VerticalCurvedList"/>
    <dgm:cxn modelId="{60DC1652-A6AB-4F27-BB79-F1E3D21D24CA}" type="presParOf" srcId="{A5ED873B-9223-473F-8DFA-9A40B0D2DD35}" destId="{2CD7099F-47D3-435F-A138-E08B9287D71D}" srcOrd="3" destOrd="0" presId="urn:microsoft.com/office/officeart/2008/layout/VerticalCurvedList"/>
    <dgm:cxn modelId="{2F14289E-01DF-4B18-8A6E-3A86F79A5F09}" type="presParOf" srcId="{A5ED873B-9223-473F-8DFA-9A40B0D2DD35}" destId="{9D724931-CB66-479C-B8B7-DA526C6E630E}" srcOrd="4" destOrd="0" presId="urn:microsoft.com/office/officeart/2008/layout/VerticalCurvedList"/>
    <dgm:cxn modelId="{E26CCC85-D66F-4F14-9411-9D48BD9B41F8}" type="presParOf" srcId="{9D724931-CB66-479C-B8B7-DA526C6E630E}" destId="{8F248681-4401-43EB-AEB7-EA1B5C38952C}" srcOrd="0" destOrd="0" presId="urn:microsoft.com/office/officeart/2008/layout/VerticalCurvedList"/>
    <dgm:cxn modelId="{1E11711D-D206-4153-BE6B-E2FB586058C4}" type="presParOf" srcId="{A5ED873B-9223-473F-8DFA-9A40B0D2DD35}" destId="{A1A0B5E8-8B8B-4012-9CE6-5CB56D9D5D73}" srcOrd="5" destOrd="0" presId="urn:microsoft.com/office/officeart/2008/layout/VerticalCurvedList"/>
    <dgm:cxn modelId="{A452EE62-C49A-465A-9A08-F9529F60ECEC}" type="presParOf" srcId="{A5ED873B-9223-473F-8DFA-9A40B0D2DD35}" destId="{14FAAF93-5AC6-4A7D-B13B-B3E79FB66736}" srcOrd="6" destOrd="0" presId="urn:microsoft.com/office/officeart/2008/layout/VerticalCurvedList"/>
    <dgm:cxn modelId="{D58ADEBF-5FFC-4794-BAC9-C4307EA742F0}" type="presParOf" srcId="{14FAAF93-5AC6-4A7D-B13B-B3E79FB66736}" destId="{238717DC-D299-42EE-9225-140A00D608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D7B7D-CCBC-43D5-80A2-6CB9347E067F}" type="doc">
      <dgm:prSet loTypeId="urn:microsoft.com/office/officeart/2005/8/layout/targe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D0FA70F-D7A8-429F-B7F4-72DF24BD593C}">
      <dgm:prSet phldrT="[Texto]" custT="1"/>
      <dgm:spPr/>
      <dgm:t>
        <a:bodyPr/>
        <a:lstStyle/>
        <a:p>
          <a:r>
            <a:rPr lang="pt-BR" sz="3200" dirty="0">
              <a:latin typeface="Trebuchet MS" panose="020B0603020202020204" pitchFamily="34" charset="0"/>
            </a:rPr>
            <a:t>Ilustração 3</a:t>
          </a:r>
        </a:p>
      </dgm:t>
    </dgm:pt>
    <dgm:pt modelId="{8E167A43-2996-4724-B923-DBD68DEDA975}" type="parTrans" cxnId="{CB333A91-1103-4A7F-82C0-A77267E0C2BC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D061336B-5363-4A79-8777-20FDC985A76B}" type="sibTrans" cxnId="{CB333A91-1103-4A7F-82C0-A77267E0C2BC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74FEE508-78B5-4E2E-BDF1-5EEFA2807564}">
      <dgm:prSet phldrT="[Texto]" custT="1"/>
      <dgm:spPr/>
      <dgm:t>
        <a:bodyPr/>
        <a:lstStyle/>
        <a:p>
          <a:r>
            <a:rPr lang="pt-BR" sz="3200" dirty="0">
              <a:latin typeface="Trebuchet MS" panose="020B0603020202020204" pitchFamily="34" charset="0"/>
            </a:rPr>
            <a:t>Figura 3</a:t>
          </a:r>
        </a:p>
      </dgm:t>
    </dgm:pt>
    <dgm:pt modelId="{85AD8449-A63E-494B-8448-4EA097E79449}" type="parTrans" cxnId="{D73045AF-5339-42D6-9121-CEB83B082F55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080DA8AE-2BE0-4011-950A-C414CD887476}" type="sibTrans" cxnId="{D73045AF-5339-42D6-9121-CEB83B082F55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2398BDD3-701F-421A-9EA7-EA78BB03F601}">
      <dgm:prSet phldrT="[Texto]" custT="1"/>
      <dgm:spPr/>
      <dgm:t>
        <a:bodyPr/>
        <a:lstStyle/>
        <a:p>
          <a:r>
            <a:rPr lang="pt-BR" sz="3200" b="0" i="0" dirty="0">
              <a:latin typeface="Trebuchet MS" panose="020B0603020202020204" pitchFamily="34" charset="0"/>
            </a:rPr>
            <a:t>Exemplo 3</a:t>
          </a:r>
        </a:p>
      </dgm:t>
    </dgm:pt>
    <dgm:pt modelId="{C566B582-B0A3-4FAF-905C-E97F14E79676}" type="sibTrans" cxnId="{AD540E6D-332E-4AC6-BEF2-ADDBAD2D4425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ED0BC702-84FD-4156-8725-EA64A6DB1CF4}" type="parTrans" cxnId="{AD540E6D-332E-4AC6-BEF2-ADDBAD2D4425}">
      <dgm:prSet/>
      <dgm:spPr/>
      <dgm:t>
        <a:bodyPr/>
        <a:lstStyle/>
        <a:p>
          <a:endParaRPr lang="pt-BR" sz="2800">
            <a:latin typeface="+mn-lt"/>
          </a:endParaRPr>
        </a:p>
      </dgm:t>
    </dgm:pt>
    <dgm:pt modelId="{07379F88-A33E-4B96-9AD7-60437DDA3444}" type="pres">
      <dgm:prSet presAssocID="{6ACD7B7D-CCBC-43D5-80A2-6CB9347E067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1710A04-CEFE-4F46-B65D-D41FF2AD25C5}" type="pres">
      <dgm:prSet presAssocID="{2398BDD3-701F-421A-9EA7-EA78BB03F601}" presName="circle1" presStyleLbl="node1" presStyleIdx="0" presStyleCnt="3"/>
      <dgm:spPr/>
    </dgm:pt>
    <dgm:pt modelId="{6A831961-A8F3-4D4E-A1C2-3561D614CA6D}" type="pres">
      <dgm:prSet presAssocID="{2398BDD3-701F-421A-9EA7-EA78BB03F601}" presName="space" presStyleCnt="0"/>
      <dgm:spPr/>
    </dgm:pt>
    <dgm:pt modelId="{5CD32E1D-482E-4285-861F-B49DA42F4B1B}" type="pres">
      <dgm:prSet presAssocID="{2398BDD3-701F-421A-9EA7-EA78BB03F601}" presName="rect1" presStyleLbl="alignAcc1" presStyleIdx="0" presStyleCnt="3"/>
      <dgm:spPr/>
    </dgm:pt>
    <dgm:pt modelId="{55B43713-AC1F-4ACD-92AA-A85A49A09E87}" type="pres">
      <dgm:prSet presAssocID="{8D0FA70F-D7A8-429F-B7F4-72DF24BD593C}" presName="vertSpace2" presStyleLbl="node1" presStyleIdx="0" presStyleCnt="3"/>
      <dgm:spPr/>
    </dgm:pt>
    <dgm:pt modelId="{635A4A7F-6CDB-4E09-ACA1-E4B9D79F30A3}" type="pres">
      <dgm:prSet presAssocID="{8D0FA70F-D7A8-429F-B7F4-72DF24BD593C}" presName="circle2" presStyleLbl="node1" presStyleIdx="1" presStyleCnt="3"/>
      <dgm:spPr/>
    </dgm:pt>
    <dgm:pt modelId="{F582D020-5170-4973-8379-B2B157E23652}" type="pres">
      <dgm:prSet presAssocID="{8D0FA70F-D7A8-429F-B7F4-72DF24BD593C}" presName="rect2" presStyleLbl="alignAcc1" presStyleIdx="1" presStyleCnt="3"/>
      <dgm:spPr/>
    </dgm:pt>
    <dgm:pt modelId="{F1050C0F-47AC-4300-919F-396529F9705B}" type="pres">
      <dgm:prSet presAssocID="{74FEE508-78B5-4E2E-BDF1-5EEFA2807564}" presName="vertSpace3" presStyleLbl="node1" presStyleIdx="1" presStyleCnt="3"/>
      <dgm:spPr/>
    </dgm:pt>
    <dgm:pt modelId="{4109DD39-8EF2-4E6B-861D-AB1DB74A56A3}" type="pres">
      <dgm:prSet presAssocID="{74FEE508-78B5-4E2E-BDF1-5EEFA2807564}" presName="circle3" presStyleLbl="node1" presStyleIdx="2" presStyleCnt="3"/>
      <dgm:spPr/>
    </dgm:pt>
    <dgm:pt modelId="{792D0D9C-8C1F-4CF0-AA36-60F89E9782D1}" type="pres">
      <dgm:prSet presAssocID="{74FEE508-78B5-4E2E-BDF1-5EEFA2807564}" presName="rect3" presStyleLbl="alignAcc1" presStyleIdx="2" presStyleCnt="3"/>
      <dgm:spPr/>
    </dgm:pt>
    <dgm:pt modelId="{E5268D39-8F37-444E-9608-F97147A2359F}" type="pres">
      <dgm:prSet presAssocID="{2398BDD3-701F-421A-9EA7-EA78BB03F60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6EC77A3-6064-47E6-B4FA-A948A44694FA}" type="pres">
      <dgm:prSet presAssocID="{8D0FA70F-D7A8-429F-B7F4-72DF24BD593C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D9D2DFD-0173-447C-AC5C-A85253FF4914}" type="pres">
      <dgm:prSet presAssocID="{74FEE508-78B5-4E2E-BDF1-5EEFA280756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5A58AF02-F2FD-41CA-9ED8-586E5AD92025}" type="presOf" srcId="{74FEE508-78B5-4E2E-BDF1-5EEFA2807564}" destId="{792D0D9C-8C1F-4CF0-AA36-60F89E9782D1}" srcOrd="0" destOrd="0" presId="urn:microsoft.com/office/officeart/2005/8/layout/target3"/>
    <dgm:cxn modelId="{A24F0E0C-E7E3-488B-8B11-F03D61F3A00E}" type="presOf" srcId="{6ACD7B7D-CCBC-43D5-80A2-6CB9347E067F}" destId="{07379F88-A33E-4B96-9AD7-60437DDA3444}" srcOrd="0" destOrd="0" presId="urn:microsoft.com/office/officeart/2005/8/layout/target3"/>
    <dgm:cxn modelId="{5298BE11-1658-4462-A4DF-E2EEBC5125DE}" type="presOf" srcId="{8D0FA70F-D7A8-429F-B7F4-72DF24BD593C}" destId="{96EC77A3-6064-47E6-B4FA-A948A44694FA}" srcOrd="1" destOrd="0" presId="urn:microsoft.com/office/officeart/2005/8/layout/target3"/>
    <dgm:cxn modelId="{77146012-1011-4958-A43D-A1DF47BC44D8}" type="presOf" srcId="{8D0FA70F-D7A8-429F-B7F4-72DF24BD593C}" destId="{F582D020-5170-4973-8379-B2B157E23652}" srcOrd="0" destOrd="0" presId="urn:microsoft.com/office/officeart/2005/8/layout/target3"/>
    <dgm:cxn modelId="{EE9EA22B-4472-4E1F-8928-6E16D5E5C6B8}" type="presOf" srcId="{2398BDD3-701F-421A-9EA7-EA78BB03F601}" destId="{E5268D39-8F37-444E-9608-F97147A2359F}" srcOrd="1" destOrd="0" presId="urn:microsoft.com/office/officeart/2005/8/layout/target3"/>
    <dgm:cxn modelId="{AD540E6D-332E-4AC6-BEF2-ADDBAD2D4425}" srcId="{6ACD7B7D-CCBC-43D5-80A2-6CB9347E067F}" destId="{2398BDD3-701F-421A-9EA7-EA78BB03F601}" srcOrd="0" destOrd="0" parTransId="{ED0BC702-84FD-4156-8725-EA64A6DB1CF4}" sibTransId="{C566B582-B0A3-4FAF-905C-E97F14E79676}"/>
    <dgm:cxn modelId="{CB333A91-1103-4A7F-82C0-A77267E0C2BC}" srcId="{6ACD7B7D-CCBC-43D5-80A2-6CB9347E067F}" destId="{8D0FA70F-D7A8-429F-B7F4-72DF24BD593C}" srcOrd="1" destOrd="0" parTransId="{8E167A43-2996-4724-B923-DBD68DEDA975}" sibTransId="{D061336B-5363-4A79-8777-20FDC985A76B}"/>
    <dgm:cxn modelId="{91D70AA4-3609-4B81-913E-96284392DDB1}" type="presOf" srcId="{74FEE508-78B5-4E2E-BDF1-5EEFA2807564}" destId="{FD9D2DFD-0173-447C-AC5C-A85253FF4914}" srcOrd="1" destOrd="0" presId="urn:microsoft.com/office/officeart/2005/8/layout/target3"/>
    <dgm:cxn modelId="{D73045AF-5339-42D6-9121-CEB83B082F55}" srcId="{6ACD7B7D-CCBC-43D5-80A2-6CB9347E067F}" destId="{74FEE508-78B5-4E2E-BDF1-5EEFA2807564}" srcOrd="2" destOrd="0" parTransId="{85AD8449-A63E-494B-8448-4EA097E79449}" sibTransId="{080DA8AE-2BE0-4011-950A-C414CD887476}"/>
    <dgm:cxn modelId="{950724CE-66A4-4915-8D4A-CF909F4B007C}" type="presOf" srcId="{2398BDD3-701F-421A-9EA7-EA78BB03F601}" destId="{5CD32E1D-482E-4285-861F-B49DA42F4B1B}" srcOrd="0" destOrd="0" presId="urn:microsoft.com/office/officeart/2005/8/layout/target3"/>
    <dgm:cxn modelId="{DAC1A32D-CEC5-4ED5-B862-51ECCC1B8C17}" type="presParOf" srcId="{07379F88-A33E-4B96-9AD7-60437DDA3444}" destId="{E1710A04-CEFE-4F46-B65D-D41FF2AD25C5}" srcOrd="0" destOrd="0" presId="urn:microsoft.com/office/officeart/2005/8/layout/target3"/>
    <dgm:cxn modelId="{5641E3BB-D85C-4EBE-8F19-0FD25063DD97}" type="presParOf" srcId="{07379F88-A33E-4B96-9AD7-60437DDA3444}" destId="{6A831961-A8F3-4D4E-A1C2-3561D614CA6D}" srcOrd="1" destOrd="0" presId="urn:microsoft.com/office/officeart/2005/8/layout/target3"/>
    <dgm:cxn modelId="{BE14953D-FDEA-432D-BDD1-579EC163D91C}" type="presParOf" srcId="{07379F88-A33E-4B96-9AD7-60437DDA3444}" destId="{5CD32E1D-482E-4285-861F-B49DA42F4B1B}" srcOrd="2" destOrd="0" presId="urn:microsoft.com/office/officeart/2005/8/layout/target3"/>
    <dgm:cxn modelId="{AE87F9D4-35DC-4642-827D-78DEBAD24566}" type="presParOf" srcId="{07379F88-A33E-4B96-9AD7-60437DDA3444}" destId="{55B43713-AC1F-4ACD-92AA-A85A49A09E87}" srcOrd="3" destOrd="0" presId="urn:microsoft.com/office/officeart/2005/8/layout/target3"/>
    <dgm:cxn modelId="{567E8170-6085-4672-974D-442502C4B47A}" type="presParOf" srcId="{07379F88-A33E-4B96-9AD7-60437DDA3444}" destId="{635A4A7F-6CDB-4E09-ACA1-E4B9D79F30A3}" srcOrd="4" destOrd="0" presId="urn:microsoft.com/office/officeart/2005/8/layout/target3"/>
    <dgm:cxn modelId="{076753F9-F853-475E-92C8-FB9B9C6321D1}" type="presParOf" srcId="{07379F88-A33E-4B96-9AD7-60437DDA3444}" destId="{F582D020-5170-4973-8379-B2B157E23652}" srcOrd="5" destOrd="0" presId="urn:microsoft.com/office/officeart/2005/8/layout/target3"/>
    <dgm:cxn modelId="{0FDCF09F-6350-4211-95AC-559DBC6A6D35}" type="presParOf" srcId="{07379F88-A33E-4B96-9AD7-60437DDA3444}" destId="{F1050C0F-47AC-4300-919F-396529F9705B}" srcOrd="6" destOrd="0" presId="urn:microsoft.com/office/officeart/2005/8/layout/target3"/>
    <dgm:cxn modelId="{4B52C99F-A9BB-455E-968E-7EA49197B970}" type="presParOf" srcId="{07379F88-A33E-4B96-9AD7-60437DDA3444}" destId="{4109DD39-8EF2-4E6B-861D-AB1DB74A56A3}" srcOrd="7" destOrd="0" presId="urn:microsoft.com/office/officeart/2005/8/layout/target3"/>
    <dgm:cxn modelId="{CDB85505-221A-41C3-9A18-D7E630CE0CE3}" type="presParOf" srcId="{07379F88-A33E-4B96-9AD7-60437DDA3444}" destId="{792D0D9C-8C1F-4CF0-AA36-60F89E9782D1}" srcOrd="8" destOrd="0" presId="urn:microsoft.com/office/officeart/2005/8/layout/target3"/>
    <dgm:cxn modelId="{6A050129-B9B6-402C-A941-7E4AE084457D}" type="presParOf" srcId="{07379F88-A33E-4B96-9AD7-60437DDA3444}" destId="{E5268D39-8F37-444E-9608-F97147A2359F}" srcOrd="9" destOrd="0" presId="urn:microsoft.com/office/officeart/2005/8/layout/target3"/>
    <dgm:cxn modelId="{A8693975-539D-4DB3-992D-E0844DF8340B}" type="presParOf" srcId="{07379F88-A33E-4B96-9AD7-60437DDA3444}" destId="{96EC77A3-6064-47E6-B4FA-A948A44694FA}" srcOrd="10" destOrd="0" presId="urn:microsoft.com/office/officeart/2005/8/layout/target3"/>
    <dgm:cxn modelId="{FA7D0BA5-D30B-451B-981E-B17293449144}" type="presParOf" srcId="{07379F88-A33E-4B96-9AD7-60437DDA3444}" destId="{FD9D2DFD-0173-447C-AC5C-A85253FF491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D7B7D-CCBC-43D5-80A2-6CB9347E067F}" type="doc">
      <dgm:prSet loTypeId="urn:microsoft.com/office/officeart/2005/8/layout/process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8D0FA70F-D7A8-429F-B7F4-72DF24BD593C}">
      <dgm:prSet phldrT="[Texto]" custT="1"/>
      <dgm:spPr/>
      <dgm:t>
        <a:bodyPr/>
        <a:lstStyle/>
        <a:p>
          <a:r>
            <a:rPr lang="pt-BR" sz="2600" dirty="0">
              <a:latin typeface="Trebuchet MS" panose="020B0603020202020204" pitchFamily="34" charset="0"/>
            </a:rPr>
            <a:t>Ilustração 4</a:t>
          </a:r>
        </a:p>
      </dgm:t>
    </dgm:pt>
    <dgm:pt modelId="{8E167A43-2996-4724-B923-DBD68DEDA975}" type="parTrans" cxnId="{CB333A91-1103-4A7F-82C0-A77267E0C2BC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D061336B-5363-4A79-8777-20FDC985A76B}" type="sibTrans" cxnId="{CB333A91-1103-4A7F-82C0-A77267E0C2BC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74FEE508-78B5-4E2E-BDF1-5EEFA2807564}">
      <dgm:prSet phldrT="[Texto]" custT="1"/>
      <dgm:spPr/>
      <dgm:t>
        <a:bodyPr/>
        <a:lstStyle/>
        <a:p>
          <a:r>
            <a:rPr lang="pt-BR" sz="2600" dirty="0">
              <a:latin typeface="Trebuchet MS" panose="020B0603020202020204" pitchFamily="34" charset="0"/>
            </a:rPr>
            <a:t>Figura 4</a:t>
          </a:r>
        </a:p>
      </dgm:t>
    </dgm:pt>
    <dgm:pt modelId="{85AD8449-A63E-494B-8448-4EA097E79449}" type="parTrans" cxnId="{D73045AF-5339-42D6-9121-CEB83B082F5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080DA8AE-2BE0-4011-950A-C414CD887476}" type="sibTrans" cxnId="{D73045AF-5339-42D6-9121-CEB83B082F5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2398BDD3-701F-421A-9EA7-EA78BB03F601}">
      <dgm:prSet phldrT="[Texto]" custT="1"/>
      <dgm:spPr/>
      <dgm:t>
        <a:bodyPr/>
        <a:lstStyle/>
        <a:p>
          <a:r>
            <a:rPr lang="pt-BR" sz="2600" b="0" i="0" dirty="0">
              <a:latin typeface="Trebuchet MS" panose="020B0603020202020204" pitchFamily="34" charset="0"/>
            </a:rPr>
            <a:t>Exemplo 4</a:t>
          </a:r>
        </a:p>
      </dgm:t>
    </dgm:pt>
    <dgm:pt modelId="{C566B582-B0A3-4FAF-905C-E97F14E79676}" type="sibTrans" cxnId="{AD540E6D-332E-4AC6-BEF2-ADDBAD2D442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ED0BC702-84FD-4156-8725-EA64A6DB1CF4}" type="parTrans" cxnId="{AD540E6D-332E-4AC6-BEF2-ADDBAD2D4425}">
      <dgm:prSet/>
      <dgm:spPr/>
      <dgm:t>
        <a:bodyPr/>
        <a:lstStyle/>
        <a:p>
          <a:endParaRPr lang="pt-BR" sz="2600">
            <a:latin typeface="+mn-lt"/>
          </a:endParaRPr>
        </a:p>
      </dgm:t>
    </dgm:pt>
    <dgm:pt modelId="{FC92139F-F988-4810-AA80-88C64B47C212}" type="pres">
      <dgm:prSet presAssocID="{6ACD7B7D-CCBC-43D5-80A2-6CB9347E067F}" presName="Name0" presStyleCnt="0">
        <dgm:presLayoutVars>
          <dgm:dir/>
          <dgm:animLvl val="lvl"/>
          <dgm:resizeHandles val="exact"/>
        </dgm:presLayoutVars>
      </dgm:prSet>
      <dgm:spPr/>
    </dgm:pt>
    <dgm:pt modelId="{271602DF-8CC5-4267-92C1-626D25F2F0BA}" type="pres">
      <dgm:prSet presAssocID="{74FEE508-78B5-4E2E-BDF1-5EEFA2807564}" presName="boxAndChildren" presStyleCnt="0"/>
      <dgm:spPr/>
    </dgm:pt>
    <dgm:pt modelId="{4ED78A73-7141-4543-9930-0A9203F851B6}" type="pres">
      <dgm:prSet presAssocID="{74FEE508-78B5-4E2E-BDF1-5EEFA2807564}" presName="parentTextBox" presStyleLbl="node1" presStyleIdx="0" presStyleCnt="3"/>
      <dgm:spPr/>
    </dgm:pt>
    <dgm:pt modelId="{36514903-4A39-45D4-A770-489B71C6EFF7}" type="pres">
      <dgm:prSet presAssocID="{D061336B-5363-4A79-8777-20FDC985A76B}" presName="sp" presStyleCnt="0"/>
      <dgm:spPr/>
    </dgm:pt>
    <dgm:pt modelId="{F84B3ADB-F46B-400B-8712-BE29BEF74D8A}" type="pres">
      <dgm:prSet presAssocID="{8D0FA70F-D7A8-429F-B7F4-72DF24BD593C}" presName="arrowAndChildren" presStyleCnt="0"/>
      <dgm:spPr/>
    </dgm:pt>
    <dgm:pt modelId="{9BC334A5-DFE6-47BC-8F9A-206C38219BB1}" type="pres">
      <dgm:prSet presAssocID="{8D0FA70F-D7A8-429F-B7F4-72DF24BD593C}" presName="parentTextArrow" presStyleLbl="node1" presStyleIdx="1" presStyleCnt="3"/>
      <dgm:spPr/>
    </dgm:pt>
    <dgm:pt modelId="{B13CC93E-1D82-4CEA-B5A7-FF702640B667}" type="pres">
      <dgm:prSet presAssocID="{C566B582-B0A3-4FAF-905C-E97F14E79676}" presName="sp" presStyleCnt="0"/>
      <dgm:spPr/>
    </dgm:pt>
    <dgm:pt modelId="{ADEBB868-21E5-4AE4-8B48-4896CBF3D3F5}" type="pres">
      <dgm:prSet presAssocID="{2398BDD3-701F-421A-9EA7-EA78BB03F601}" presName="arrowAndChildren" presStyleCnt="0"/>
      <dgm:spPr/>
    </dgm:pt>
    <dgm:pt modelId="{5DF88728-3500-45F5-8A5F-43B77444B850}" type="pres">
      <dgm:prSet presAssocID="{2398BDD3-701F-421A-9EA7-EA78BB03F601}" presName="parentTextArrow" presStyleLbl="node1" presStyleIdx="2" presStyleCnt="3"/>
      <dgm:spPr/>
    </dgm:pt>
  </dgm:ptLst>
  <dgm:cxnLst>
    <dgm:cxn modelId="{18035506-744F-4D8A-B433-D9C9E3B35B6B}" type="presOf" srcId="{74FEE508-78B5-4E2E-BDF1-5EEFA2807564}" destId="{4ED78A73-7141-4543-9930-0A9203F851B6}" srcOrd="0" destOrd="0" presId="urn:microsoft.com/office/officeart/2005/8/layout/process4"/>
    <dgm:cxn modelId="{BD73791E-6E13-4BB7-9689-AE4BCECF2678}" type="presOf" srcId="{6ACD7B7D-CCBC-43D5-80A2-6CB9347E067F}" destId="{FC92139F-F988-4810-AA80-88C64B47C212}" srcOrd="0" destOrd="0" presId="urn:microsoft.com/office/officeart/2005/8/layout/process4"/>
    <dgm:cxn modelId="{5E17C643-6A5E-4379-B89F-78F749AE7557}" type="presOf" srcId="{2398BDD3-701F-421A-9EA7-EA78BB03F601}" destId="{5DF88728-3500-45F5-8A5F-43B77444B850}" srcOrd="0" destOrd="0" presId="urn:microsoft.com/office/officeart/2005/8/layout/process4"/>
    <dgm:cxn modelId="{AD540E6D-332E-4AC6-BEF2-ADDBAD2D4425}" srcId="{6ACD7B7D-CCBC-43D5-80A2-6CB9347E067F}" destId="{2398BDD3-701F-421A-9EA7-EA78BB03F601}" srcOrd="0" destOrd="0" parTransId="{ED0BC702-84FD-4156-8725-EA64A6DB1CF4}" sibTransId="{C566B582-B0A3-4FAF-905C-E97F14E79676}"/>
    <dgm:cxn modelId="{CB333A91-1103-4A7F-82C0-A77267E0C2BC}" srcId="{6ACD7B7D-CCBC-43D5-80A2-6CB9347E067F}" destId="{8D0FA70F-D7A8-429F-B7F4-72DF24BD593C}" srcOrd="1" destOrd="0" parTransId="{8E167A43-2996-4724-B923-DBD68DEDA975}" sibTransId="{D061336B-5363-4A79-8777-20FDC985A76B}"/>
    <dgm:cxn modelId="{D73045AF-5339-42D6-9121-CEB83B082F55}" srcId="{6ACD7B7D-CCBC-43D5-80A2-6CB9347E067F}" destId="{74FEE508-78B5-4E2E-BDF1-5EEFA2807564}" srcOrd="2" destOrd="0" parTransId="{85AD8449-A63E-494B-8448-4EA097E79449}" sibTransId="{080DA8AE-2BE0-4011-950A-C414CD887476}"/>
    <dgm:cxn modelId="{E96EB8C8-B330-44B3-AC27-2422BABA0909}" type="presOf" srcId="{8D0FA70F-D7A8-429F-B7F4-72DF24BD593C}" destId="{9BC334A5-DFE6-47BC-8F9A-206C38219BB1}" srcOrd="0" destOrd="0" presId="urn:microsoft.com/office/officeart/2005/8/layout/process4"/>
    <dgm:cxn modelId="{FFFE373E-5BD2-4C6D-841D-7509D2E29055}" type="presParOf" srcId="{FC92139F-F988-4810-AA80-88C64B47C212}" destId="{271602DF-8CC5-4267-92C1-626D25F2F0BA}" srcOrd="0" destOrd="0" presId="urn:microsoft.com/office/officeart/2005/8/layout/process4"/>
    <dgm:cxn modelId="{8D3B123D-DEB2-481C-A5E5-01A5F5C05AE6}" type="presParOf" srcId="{271602DF-8CC5-4267-92C1-626D25F2F0BA}" destId="{4ED78A73-7141-4543-9930-0A9203F851B6}" srcOrd="0" destOrd="0" presId="urn:microsoft.com/office/officeart/2005/8/layout/process4"/>
    <dgm:cxn modelId="{7DF2769B-1D4A-4D82-AC20-9B53BB5D8972}" type="presParOf" srcId="{FC92139F-F988-4810-AA80-88C64B47C212}" destId="{36514903-4A39-45D4-A770-489B71C6EFF7}" srcOrd="1" destOrd="0" presId="urn:microsoft.com/office/officeart/2005/8/layout/process4"/>
    <dgm:cxn modelId="{51915727-7912-44DF-B49E-C7AE7DFC099C}" type="presParOf" srcId="{FC92139F-F988-4810-AA80-88C64B47C212}" destId="{F84B3ADB-F46B-400B-8712-BE29BEF74D8A}" srcOrd="2" destOrd="0" presId="urn:microsoft.com/office/officeart/2005/8/layout/process4"/>
    <dgm:cxn modelId="{91C3CF26-0755-49B0-A73F-BC1CB6839D4C}" type="presParOf" srcId="{F84B3ADB-F46B-400B-8712-BE29BEF74D8A}" destId="{9BC334A5-DFE6-47BC-8F9A-206C38219BB1}" srcOrd="0" destOrd="0" presId="urn:microsoft.com/office/officeart/2005/8/layout/process4"/>
    <dgm:cxn modelId="{C20AB151-C35B-40C8-8D29-BB93C5FB1561}" type="presParOf" srcId="{FC92139F-F988-4810-AA80-88C64B47C212}" destId="{B13CC93E-1D82-4CEA-B5A7-FF702640B667}" srcOrd="3" destOrd="0" presId="urn:microsoft.com/office/officeart/2005/8/layout/process4"/>
    <dgm:cxn modelId="{AE32516F-8979-4043-B674-C33C44030D42}" type="presParOf" srcId="{FC92139F-F988-4810-AA80-88C64B47C212}" destId="{ADEBB868-21E5-4AE4-8B48-4896CBF3D3F5}" srcOrd="4" destOrd="0" presId="urn:microsoft.com/office/officeart/2005/8/layout/process4"/>
    <dgm:cxn modelId="{A7AB0C89-950D-440B-BA2B-195DE45BBAEC}" type="presParOf" srcId="{ADEBB868-21E5-4AE4-8B48-4896CBF3D3F5}" destId="{5DF88728-3500-45F5-8A5F-43B77444B8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8737D-46FE-41E8-BF64-8E4B8A67CFA0}" type="doc">
      <dgm:prSet loTypeId="urn:microsoft.com/office/officeart/2005/8/layout/chevron2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4A50A2F4-997B-42A8-A357-B0DD74FE1642}">
      <dgm:prSet phldrT="[Texto]" custT="1"/>
      <dgm:spPr/>
      <dgm:t>
        <a:bodyPr/>
        <a:lstStyle/>
        <a:p>
          <a:r>
            <a:rPr lang="en-US" sz="3200" b="0" i="0" dirty="0">
              <a:latin typeface="Trebuchet MS" panose="020B0603020202020204" pitchFamily="34" charset="0"/>
            </a:rPr>
            <a:t>3</a:t>
          </a:r>
          <a:endParaRPr lang="pt-BR" sz="3200" dirty="0">
            <a:latin typeface="Trebuchet MS" panose="020B0603020202020204" pitchFamily="34" charset="0"/>
          </a:endParaRPr>
        </a:p>
      </dgm:t>
    </dgm:pt>
    <dgm:pt modelId="{61A0267B-5C63-4122-AD26-0EDE5BF73FF0}" type="parTrans" cxnId="{6DE97659-943E-47FF-8A91-91EB55BF3794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5DE86250-762D-4A60-858A-B35E6170E0A7}" type="sibTrans" cxnId="{6DE97659-943E-47FF-8A91-91EB55BF3794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8F49B4E1-7CB2-4686-B641-E22CD90879B4}">
      <dgm:prSet phldrT="[Texto]" custT="1"/>
      <dgm:spPr/>
      <dgm:t>
        <a:bodyPr/>
        <a:lstStyle/>
        <a:p>
          <a:r>
            <a:rPr lang="en-US" sz="3200" b="0" i="0" dirty="0">
              <a:latin typeface="Trebuchet MS" panose="020B0603020202020204" pitchFamily="34" charset="0"/>
            </a:rPr>
            <a:t>1</a:t>
          </a:r>
          <a:endParaRPr lang="pt-BR" sz="3200" dirty="0">
            <a:latin typeface="Trebuchet MS" panose="020B0603020202020204" pitchFamily="34" charset="0"/>
          </a:endParaRPr>
        </a:p>
      </dgm:t>
    </dgm:pt>
    <dgm:pt modelId="{86CA4984-30C0-43BA-9C8D-EA66117ED2C0}" type="sibTrans" cxnId="{1A98D98C-2C0C-4CCC-9179-B5DE2C04F5FA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FA680222-BD1D-44EF-B2EA-8590FBE594E1}" type="parTrans" cxnId="{1A98D98C-2C0C-4CCC-9179-B5DE2C04F5FA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0132A5F9-CD8D-43DD-9EED-1646D8D0EE53}">
      <dgm:prSet custT="1"/>
      <dgm:spPr/>
      <dgm:t>
        <a:bodyPr/>
        <a:lstStyle/>
        <a:p>
          <a:pPr>
            <a:buNone/>
          </a:pPr>
          <a:r>
            <a:rPr lang="pt-BR" sz="3200" dirty="0">
              <a:latin typeface="Trebuchet MS" panose="020B0603020202020204" pitchFamily="34" charset="0"/>
            </a:rPr>
            <a:t>2</a:t>
          </a:r>
        </a:p>
      </dgm:t>
    </dgm:pt>
    <dgm:pt modelId="{DB33446E-595E-46B5-B601-65A57AD78624}" type="parTrans" cxnId="{81308E1E-FB91-4FD9-BA9F-EBDB32FACDA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3E1FAF63-1BC6-4A1E-8CD2-B1FB9E0FF8A9}" type="sibTrans" cxnId="{81308E1E-FB91-4FD9-BA9F-EBDB32FACDA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F3762310-9EF4-4C48-A209-E73B1895A6B5}">
      <dgm:prSet custT="1"/>
      <dgm:spPr/>
      <dgm:t>
        <a:bodyPr/>
        <a:lstStyle/>
        <a:p>
          <a:pPr>
            <a:buNone/>
          </a:pPr>
          <a:r>
            <a:rPr lang="en-US" sz="3200" b="0" i="0" dirty="0">
              <a:latin typeface="Trebuchet MS" panose="020B0603020202020204" pitchFamily="34" charset="0"/>
            </a:rPr>
            <a:t>Item 2</a:t>
          </a:r>
          <a:endParaRPr lang="pt-BR" sz="3200" b="0" dirty="0">
            <a:latin typeface="Trebuchet MS" panose="020B0603020202020204" pitchFamily="34" charset="0"/>
          </a:endParaRPr>
        </a:p>
      </dgm:t>
    </dgm:pt>
    <dgm:pt modelId="{7A96B253-0DFC-40DC-8F51-2E57C098FF52}" type="parTrans" cxnId="{3BBAC15B-B6C4-4BA1-932A-BB3FAD351DE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504D2C98-D897-4A7E-929C-48801E5F3340}" type="sibTrans" cxnId="{3BBAC15B-B6C4-4BA1-932A-BB3FAD351DE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57A73EC6-8CC4-489A-AABF-EEAF64F497F0}">
      <dgm:prSet custT="1"/>
      <dgm:spPr/>
      <dgm:t>
        <a:bodyPr/>
        <a:lstStyle/>
        <a:p>
          <a:pPr>
            <a:buNone/>
          </a:pPr>
          <a:r>
            <a:rPr lang="pt-BR" sz="3200" dirty="0">
              <a:latin typeface="Trebuchet MS" panose="020B0603020202020204" pitchFamily="34" charset="0"/>
            </a:rPr>
            <a:t>Item 3</a:t>
          </a:r>
          <a:endParaRPr lang="pt-BR" sz="3200" b="1" dirty="0">
            <a:latin typeface="Trebuchet MS" panose="020B0603020202020204" pitchFamily="34" charset="0"/>
          </a:endParaRPr>
        </a:p>
      </dgm:t>
    </dgm:pt>
    <dgm:pt modelId="{F9C61BE7-84DE-4DF5-85D9-97A0E46712F3}" type="parTrans" cxnId="{4E6B4C4A-33D2-4001-B339-B09A2B9F5207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98881B18-AA80-4821-BBEB-1E10365299F7}" type="sibTrans" cxnId="{4E6B4C4A-33D2-4001-B339-B09A2B9F5207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BEA5ABD8-6635-4B6F-9DD0-CAA3B9FBC9AE}">
      <dgm:prSet phldrT="[Texto]" custT="1"/>
      <dgm:spPr/>
      <dgm:t>
        <a:bodyPr/>
        <a:lstStyle/>
        <a:p>
          <a:pPr>
            <a:buNone/>
          </a:pPr>
          <a:r>
            <a:rPr lang="en-US" sz="3200" b="0" i="0" dirty="0">
              <a:latin typeface="Trebuchet MS" panose="020B0603020202020204" pitchFamily="34" charset="0"/>
            </a:rPr>
            <a:t>Item 1</a:t>
          </a:r>
          <a:endParaRPr lang="pt-BR" sz="3200" i="0" dirty="0">
            <a:latin typeface="Trebuchet MS" panose="020B0603020202020204" pitchFamily="34" charset="0"/>
          </a:endParaRPr>
        </a:p>
      </dgm:t>
    </dgm:pt>
    <dgm:pt modelId="{76C342DC-75E9-4F94-964C-FD9812DFA3D2}" type="sibTrans" cxnId="{94C5F039-BF08-4704-89FE-308C1B44E41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9C989AAF-9682-4BE4-8B00-20F99B318D1F}" type="parTrans" cxnId="{94C5F039-BF08-4704-89FE-308C1B44E41C}">
      <dgm:prSet/>
      <dgm:spPr/>
      <dgm:t>
        <a:bodyPr/>
        <a:lstStyle/>
        <a:p>
          <a:endParaRPr lang="pt-BR" sz="3600">
            <a:latin typeface="Trebuchet MS" panose="020B0603020202020204" pitchFamily="34" charset="0"/>
          </a:endParaRPr>
        </a:p>
      </dgm:t>
    </dgm:pt>
    <dgm:pt modelId="{B8CA2964-2B8A-487E-80AC-AABD0FACBB3B}">
      <dgm:prSet custT="1"/>
      <dgm:spPr/>
      <dgm:t>
        <a:bodyPr/>
        <a:lstStyle/>
        <a:p>
          <a:pPr>
            <a:buNone/>
          </a:pPr>
          <a:r>
            <a:rPr lang="pt-BR" sz="3200" dirty="0">
              <a:latin typeface="Trebuchet MS" panose="020B0603020202020204" pitchFamily="34" charset="0"/>
            </a:rPr>
            <a:t>4</a:t>
          </a:r>
        </a:p>
      </dgm:t>
    </dgm:pt>
    <dgm:pt modelId="{518B85B8-E733-4FE6-A31D-A1C3D18AB304}" type="parTrans" cxnId="{BF44AD5B-A367-46A7-8F2A-F8B5D62F0E31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C6BBB3FE-111C-44BC-9D9A-0D88BDB01126}" type="sibTrans" cxnId="{BF44AD5B-A367-46A7-8F2A-F8B5D62F0E31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7A800E88-B753-464B-AFC6-482BF427B41A}">
      <dgm:prSet custT="1"/>
      <dgm:spPr/>
      <dgm:t>
        <a:bodyPr/>
        <a:lstStyle/>
        <a:p>
          <a:pPr>
            <a:buNone/>
          </a:pPr>
          <a:r>
            <a:rPr lang="pt-BR" sz="3200" dirty="0">
              <a:latin typeface="Trebuchet MS" panose="020B0603020202020204" pitchFamily="34" charset="0"/>
            </a:rPr>
            <a:t>Item 4</a:t>
          </a:r>
          <a:endParaRPr lang="pt-BR" sz="3200" b="1" dirty="0">
            <a:latin typeface="Trebuchet MS" panose="020B0603020202020204" pitchFamily="34" charset="0"/>
          </a:endParaRPr>
        </a:p>
      </dgm:t>
    </dgm:pt>
    <dgm:pt modelId="{F0F7DD69-4032-4B00-8506-25E4A017BF59}" type="parTrans" cxnId="{F904FD1E-9A79-4A89-97BC-4363F426AC25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CD1A80FF-7E3F-4DA7-B4BF-A6D518900638}" type="sibTrans" cxnId="{F904FD1E-9A79-4A89-97BC-4363F426AC25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F06F24E9-DAB4-486E-B115-99DE76B4208C}" type="pres">
      <dgm:prSet presAssocID="{DC38737D-46FE-41E8-BF64-8E4B8A67CFA0}" presName="linearFlow" presStyleCnt="0">
        <dgm:presLayoutVars>
          <dgm:dir/>
          <dgm:animLvl val="lvl"/>
          <dgm:resizeHandles val="exact"/>
        </dgm:presLayoutVars>
      </dgm:prSet>
      <dgm:spPr/>
    </dgm:pt>
    <dgm:pt modelId="{E15BE031-02CC-4AE1-9331-EB3E689F48C8}" type="pres">
      <dgm:prSet presAssocID="{8F49B4E1-7CB2-4686-B641-E22CD90879B4}" presName="composite" presStyleCnt="0"/>
      <dgm:spPr/>
    </dgm:pt>
    <dgm:pt modelId="{1003F6AF-5BF4-4DFE-8DC5-FA07DE61A343}" type="pres">
      <dgm:prSet presAssocID="{8F49B4E1-7CB2-4686-B641-E22CD90879B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4A0C029-35FB-4A36-8987-84B56FC7FE7D}" type="pres">
      <dgm:prSet presAssocID="{8F49B4E1-7CB2-4686-B641-E22CD90879B4}" presName="descendantText" presStyleLbl="alignAcc1" presStyleIdx="0" presStyleCnt="4" custScaleY="135911">
        <dgm:presLayoutVars>
          <dgm:bulletEnabled val="1"/>
        </dgm:presLayoutVars>
      </dgm:prSet>
      <dgm:spPr/>
    </dgm:pt>
    <dgm:pt modelId="{F43132CC-5257-4B7D-A6A5-74559B2BA385}" type="pres">
      <dgm:prSet presAssocID="{86CA4984-30C0-43BA-9C8D-EA66117ED2C0}" presName="sp" presStyleCnt="0"/>
      <dgm:spPr/>
    </dgm:pt>
    <dgm:pt modelId="{294B89A3-FB28-4F6B-BC9B-B480BC3C6FE7}" type="pres">
      <dgm:prSet presAssocID="{0132A5F9-CD8D-43DD-9EED-1646D8D0EE53}" presName="composite" presStyleCnt="0"/>
      <dgm:spPr/>
    </dgm:pt>
    <dgm:pt modelId="{FB678294-5144-4681-9187-21FA8E28CC6C}" type="pres">
      <dgm:prSet presAssocID="{0132A5F9-CD8D-43DD-9EED-1646D8D0EE5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F7FE9D5-0B28-4702-B48E-BB6B5B629EEA}" type="pres">
      <dgm:prSet presAssocID="{0132A5F9-CD8D-43DD-9EED-1646D8D0EE53}" presName="descendantText" presStyleLbl="alignAcc1" presStyleIdx="1" presStyleCnt="4" custScaleY="148613">
        <dgm:presLayoutVars>
          <dgm:bulletEnabled val="1"/>
        </dgm:presLayoutVars>
      </dgm:prSet>
      <dgm:spPr/>
    </dgm:pt>
    <dgm:pt modelId="{B28F79BA-8882-45C5-8433-FDE700CF9FB5}" type="pres">
      <dgm:prSet presAssocID="{3E1FAF63-1BC6-4A1E-8CD2-B1FB9E0FF8A9}" presName="sp" presStyleCnt="0"/>
      <dgm:spPr/>
    </dgm:pt>
    <dgm:pt modelId="{8D191D66-080B-4034-8849-41FE3E5F411A}" type="pres">
      <dgm:prSet presAssocID="{4A50A2F4-997B-42A8-A357-B0DD74FE1642}" presName="composite" presStyleCnt="0"/>
      <dgm:spPr/>
    </dgm:pt>
    <dgm:pt modelId="{39D51D9E-941D-4AC6-8CA8-CBDEFD4D2629}" type="pres">
      <dgm:prSet presAssocID="{4A50A2F4-997B-42A8-A357-B0DD74FE164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E4E2F19-A895-41C0-9040-73A530D5FE3D}" type="pres">
      <dgm:prSet presAssocID="{4A50A2F4-997B-42A8-A357-B0DD74FE1642}" presName="descendantText" presStyleLbl="alignAcc1" presStyleIdx="2" presStyleCnt="4">
        <dgm:presLayoutVars>
          <dgm:bulletEnabled val="1"/>
        </dgm:presLayoutVars>
      </dgm:prSet>
      <dgm:spPr/>
    </dgm:pt>
    <dgm:pt modelId="{CE497C5E-330B-4488-9935-0633D7A6D7F1}" type="pres">
      <dgm:prSet presAssocID="{5DE86250-762D-4A60-858A-B35E6170E0A7}" presName="sp" presStyleCnt="0"/>
      <dgm:spPr/>
    </dgm:pt>
    <dgm:pt modelId="{82AC2AC4-E24F-4C7C-8F06-6D90E8053434}" type="pres">
      <dgm:prSet presAssocID="{B8CA2964-2B8A-487E-80AC-AABD0FACBB3B}" presName="composite" presStyleCnt="0"/>
      <dgm:spPr/>
    </dgm:pt>
    <dgm:pt modelId="{46C1EB98-B597-4B01-A07D-6B1F7CF93FDB}" type="pres">
      <dgm:prSet presAssocID="{B8CA2964-2B8A-487E-80AC-AABD0FACBB3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5F70717-00F3-44C0-AF57-EBBA830D38B5}" type="pres">
      <dgm:prSet presAssocID="{B8CA2964-2B8A-487E-80AC-AABD0FACBB3B}" presName="descendantText" presStyleLbl="alignAcc1" presStyleIdx="3" presStyleCnt="4" custScaleY="149142" custLinFactNeighborY="-7754">
        <dgm:presLayoutVars>
          <dgm:bulletEnabled val="1"/>
        </dgm:presLayoutVars>
      </dgm:prSet>
      <dgm:spPr/>
    </dgm:pt>
  </dgm:ptLst>
  <dgm:cxnLst>
    <dgm:cxn modelId="{CF8F4708-8D8D-480E-B873-F0A18B15035C}" type="presOf" srcId="{DC38737D-46FE-41E8-BF64-8E4B8A67CFA0}" destId="{F06F24E9-DAB4-486E-B115-99DE76B4208C}" srcOrd="0" destOrd="0" presId="urn:microsoft.com/office/officeart/2005/8/layout/chevron2"/>
    <dgm:cxn modelId="{610B5008-B95A-4A7F-84F1-F490BE491271}" type="presOf" srcId="{F3762310-9EF4-4C48-A209-E73B1895A6B5}" destId="{5F7FE9D5-0B28-4702-B48E-BB6B5B629EEA}" srcOrd="0" destOrd="0" presId="urn:microsoft.com/office/officeart/2005/8/layout/chevron2"/>
    <dgm:cxn modelId="{81308E1E-FB91-4FD9-BA9F-EBDB32FACDAC}" srcId="{DC38737D-46FE-41E8-BF64-8E4B8A67CFA0}" destId="{0132A5F9-CD8D-43DD-9EED-1646D8D0EE53}" srcOrd="1" destOrd="0" parTransId="{DB33446E-595E-46B5-B601-65A57AD78624}" sibTransId="{3E1FAF63-1BC6-4A1E-8CD2-B1FB9E0FF8A9}"/>
    <dgm:cxn modelId="{F904FD1E-9A79-4A89-97BC-4363F426AC25}" srcId="{B8CA2964-2B8A-487E-80AC-AABD0FACBB3B}" destId="{7A800E88-B753-464B-AFC6-482BF427B41A}" srcOrd="0" destOrd="0" parTransId="{F0F7DD69-4032-4B00-8506-25E4A017BF59}" sibTransId="{CD1A80FF-7E3F-4DA7-B4BF-A6D518900638}"/>
    <dgm:cxn modelId="{931F4E2F-FCA2-45E1-ABEC-87FC4D44C68F}" type="presOf" srcId="{B8CA2964-2B8A-487E-80AC-AABD0FACBB3B}" destId="{46C1EB98-B597-4B01-A07D-6B1F7CF93FDB}" srcOrd="0" destOrd="0" presId="urn:microsoft.com/office/officeart/2005/8/layout/chevron2"/>
    <dgm:cxn modelId="{94C5F039-BF08-4704-89FE-308C1B44E41C}" srcId="{8F49B4E1-7CB2-4686-B641-E22CD90879B4}" destId="{BEA5ABD8-6635-4B6F-9DD0-CAA3B9FBC9AE}" srcOrd="0" destOrd="0" parTransId="{9C989AAF-9682-4BE4-8B00-20F99B318D1F}" sibTransId="{76C342DC-75E9-4F94-964C-FD9812DFA3D2}"/>
    <dgm:cxn modelId="{BF44AD5B-A367-46A7-8F2A-F8B5D62F0E31}" srcId="{DC38737D-46FE-41E8-BF64-8E4B8A67CFA0}" destId="{B8CA2964-2B8A-487E-80AC-AABD0FACBB3B}" srcOrd="3" destOrd="0" parTransId="{518B85B8-E733-4FE6-A31D-A1C3D18AB304}" sibTransId="{C6BBB3FE-111C-44BC-9D9A-0D88BDB01126}"/>
    <dgm:cxn modelId="{3BBAC15B-B6C4-4BA1-932A-BB3FAD351DEC}" srcId="{0132A5F9-CD8D-43DD-9EED-1646D8D0EE53}" destId="{F3762310-9EF4-4C48-A209-E73B1895A6B5}" srcOrd="0" destOrd="0" parTransId="{7A96B253-0DFC-40DC-8F51-2E57C098FF52}" sibTransId="{504D2C98-D897-4A7E-929C-48801E5F3340}"/>
    <dgm:cxn modelId="{4E6B4C4A-33D2-4001-B339-B09A2B9F5207}" srcId="{4A50A2F4-997B-42A8-A357-B0DD74FE1642}" destId="{57A73EC6-8CC4-489A-AABF-EEAF64F497F0}" srcOrd="0" destOrd="0" parTransId="{F9C61BE7-84DE-4DF5-85D9-97A0E46712F3}" sibTransId="{98881B18-AA80-4821-BBEB-1E10365299F7}"/>
    <dgm:cxn modelId="{E7474151-6D9A-4698-B3A8-F8FD844E99E9}" type="presOf" srcId="{0132A5F9-CD8D-43DD-9EED-1646D8D0EE53}" destId="{FB678294-5144-4681-9187-21FA8E28CC6C}" srcOrd="0" destOrd="0" presId="urn:microsoft.com/office/officeart/2005/8/layout/chevron2"/>
    <dgm:cxn modelId="{1DD85972-B11A-4D7F-ABFC-8356E9AD64A6}" type="presOf" srcId="{BEA5ABD8-6635-4B6F-9DD0-CAA3B9FBC9AE}" destId="{34A0C029-35FB-4A36-8987-84B56FC7FE7D}" srcOrd="0" destOrd="0" presId="urn:microsoft.com/office/officeart/2005/8/layout/chevron2"/>
    <dgm:cxn modelId="{6DE97659-943E-47FF-8A91-91EB55BF3794}" srcId="{DC38737D-46FE-41E8-BF64-8E4B8A67CFA0}" destId="{4A50A2F4-997B-42A8-A357-B0DD74FE1642}" srcOrd="2" destOrd="0" parTransId="{61A0267B-5C63-4122-AD26-0EDE5BF73FF0}" sibTransId="{5DE86250-762D-4A60-858A-B35E6170E0A7}"/>
    <dgm:cxn modelId="{555AB686-896D-401D-93D3-A582C13B5B72}" type="presOf" srcId="{4A50A2F4-997B-42A8-A357-B0DD74FE1642}" destId="{39D51D9E-941D-4AC6-8CA8-CBDEFD4D2629}" srcOrd="0" destOrd="0" presId="urn:microsoft.com/office/officeart/2005/8/layout/chevron2"/>
    <dgm:cxn modelId="{1A98D98C-2C0C-4CCC-9179-B5DE2C04F5FA}" srcId="{DC38737D-46FE-41E8-BF64-8E4B8A67CFA0}" destId="{8F49B4E1-7CB2-4686-B641-E22CD90879B4}" srcOrd="0" destOrd="0" parTransId="{FA680222-BD1D-44EF-B2EA-8590FBE594E1}" sibTransId="{86CA4984-30C0-43BA-9C8D-EA66117ED2C0}"/>
    <dgm:cxn modelId="{E9C6DCD0-E6BA-4561-84D5-B3069019220E}" type="presOf" srcId="{7A800E88-B753-464B-AFC6-482BF427B41A}" destId="{C5F70717-00F3-44C0-AF57-EBBA830D38B5}" srcOrd="0" destOrd="0" presId="urn:microsoft.com/office/officeart/2005/8/layout/chevron2"/>
    <dgm:cxn modelId="{394677D3-3E47-4148-BA1A-AB82907E46B7}" type="presOf" srcId="{57A73EC6-8CC4-489A-AABF-EEAF64F497F0}" destId="{BE4E2F19-A895-41C0-9040-73A530D5FE3D}" srcOrd="0" destOrd="0" presId="urn:microsoft.com/office/officeart/2005/8/layout/chevron2"/>
    <dgm:cxn modelId="{F6B7CCF6-8BBA-4D67-97EC-920404390F23}" type="presOf" srcId="{8F49B4E1-7CB2-4686-B641-E22CD90879B4}" destId="{1003F6AF-5BF4-4DFE-8DC5-FA07DE61A343}" srcOrd="0" destOrd="0" presId="urn:microsoft.com/office/officeart/2005/8/layout/chevron2"/>
    <dgm:cxn modelId="{A19A1926-0065-438A-B6B9-861F454A1ABD}" type="presParOf" srcId="{F06F24E9-DAB4-486E-B115-99DE76B4208C}" destId="{E15BE031-02CC-4AE1-9331-EB3E689F48C8}" srcOrd="0" destOrd="0" presId="urn:microsoft.com/office/officeart/2005/8/layout/chevron2"/>
    <dgm:cxn modelId="{62804585-0E8F-487E-B574-E5C993E68D7C}" type="presParOf" srcId="{E15BE031-02CC-4AE1-9331-EB3E689F48C8}" destId="{1003F6AF-5BF4-4DFE-8DC5-FA07DE61A343}" srcOrd="0" destOrd="0" presId="urn:microsoft.com/office/officeart/2005/8/layout/chevron2"/>
    <dgm:cxn modelId="{F7200A34-5108-4AC0-905A-F5F8A8CAE0C2}" type="presParOf" srcId="{E15BE031-02CC-4AE1-9331-EB3E689F48C8}" destId="{34A0C029-35FB-4A36-8987-84B56FC7FE7D}" srcOrd="1" destOrd="0" presId="urn:microsoft.com/office/officeart/2005/8/layout/chevron2"/>
    <dgm:cxn modelId="{168EEE09-1996-4803-9BD9-E6127434F693}" type="presParOf" srcId="{F06F24E9-DAB4-486E-B115-99DE76B4208C}" destId="{F43132CC-5257-4B7D-A6A5-74559B2BA385}" srcOrd="1" destOrd="0" presId="urn:microsoft.com/office/officeart/2005/8/layout/chevron2"/>
    <dgm:cxn modelId="{CC7F4DC0-410B-4E30-9953-6CA26CCDC53D}" type="presParOf" srcId="{F06F24E9-DAB4-486E-B115-99DE76B4208C}" destId="{294B89A3-FB28-4F6B-BC9B-B480BC3C6FE7}" srcOrd="2" destOrd="0" presId="urn:microsoft.com/office/officeart/2005/8/layout/chevron2"/>
    <dgm:cxn modelId="{CBAA9F09-5727-48CF-B37B-06E3CBCB7948}" type="presParOf" srcId="{294B89A3-FB28-4F6B-BC9B-B480BC3C6FE7}" destId="{FB678294-5144-4681-9187-21FA8E28CC6C}" srcOrd="0" destOrd="0" presId="urn:microsoft.com/office/officeart/2005/8/layout/chevron2"/>
    <dgm:cxn modelId="{9BCAD3B2-AFE2-472C-BBA8-E071196D7B16}" type="presParOf" srcId="{294B89A3-FB28-4F6B-BC9B-B480BC3C6FE7}" destId="{5F7FE9D5-0B28-4702-B48E-BB6B5B629EEA}" srcOrd="1" destOrd="0" presId="urn:microsoft.com/office/officeart/2005/8/layout/chevron2"/>
    <dgm:cxn modelId="{88370FB7-4490-4697-BE1C-CA72BA26927E}" type="presParOf" srcId="{F06F24E9-DAB4-486E-B115-99DE76B4208C}" destId="{B28F79BA-8882-45C5-8433-FDE700CF9FB5}" srcOrd="3" destOrd="0" presId="urn:microsoft.com/office/officeart/2005/8/layout/chevron2"/>
    <dgm:cxn modelId="{AC2AFA13-BC3D-422F-879C-A88ED66EF635}" type="presParOf" srcId="{F06F24E9-DAB4-486E-B115-99DE76B4208C}" destId="{8D191D66-080B-4034-8849-41FE3E5F411A}" srcOrd="4" destOrd="0" presId="urn:microsoft.com/office/officeart/2005/8/layout/chevron2"/>
    <dgm:cxn modelId="{3A18484C-873B-4C9B-88C8-1BF24A70A7DC}" type="presParOf" srcId="{8D191D66-080B-4034-8849-41FE3E5F411A}" destId="{39D51D9E-941D-4AC6-8CA8-CBDEFD4D2629}" srcOrd="0" destOrd="0" presId="urn:microsoft.com/office/officeart/2005/8/layout/chevron2"/>
    <dgm:cxn modelId="{3EAE026F-EDA9-4922-979A-93FFE6A0C4BF}" type="presParOf" srcId="{8D191D66-080B-4034-8849-41FE3E5F411A}" destId="{BE4E2F19-A895-41C0-9040-73A530D5FE3D}" srcOrd="1" destOrd="0" presId="urn:microsoft.com/office/officeart/2005/8/layout/chevron2"/>
    <dgm:cxn modelId="{E20D0B50-16CB-4F10-8ECA-E50593DA729E}" type="presParOf" srcId="{F06F24E9-DAB4-486E-B115-99DE76B4208C}" destId="{CE497C5E-330B-4488-9935-0633D7A6D7F1}" srcOrd="5" destOrd="0" presId="urn:microsoft.com/office/officeart/2005/8/layout/chevron2"/>
    <dgm:cxn modelId="{79C1C8A7-F927-4D1D-9EFE-97E3272608B5}" type="presParOf" srcId="{F06F24E9-DAB4-486E-B115-99DE76B4208C}" destId="{82AC2AC4-E24F-4C7C-8F06-6D90E8053434}" srcOrd="6" destOrd="0" presId="urn:microsoft.com/office/officeart/2005/8/layout/chevron2"/>
    <dgm:cxn modelId="{4B4F4494-48F6-4C4D-AFF9-7895346B7476}" type="presParOf" srcId="{82AC2AC4-E24F-4C7C-8F06-6D90E8053434}" destId="{46C1EB98-B597-4B01-A07D-6B1F7CF93FDB}" srcOrd="0" destOrd="0" presId="urn:microsoft.com/office/officeart/2005/8/layout/chevron2"/>
    <dgm:cxn modelId="{6AF1AA7C-1217-47BE-A7B7-7214B2BE9575}" type="presParOf" srcId="{82AC2AC4-E24F-4C7C-8F06-6D90E8053434}" destId="{C5F70717-00F3-44C0-AF57-EBBA830D38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75DA0-49BD-4327-8ED9-91E09C092487}">
      <dsp:nvSpPr>
        <dsp:cNvPr id="0" name=""/>
        <dsp:cNvSpPr/>
      </dsp:nvSpPr>
      <dsp:spPr>
        <a:xfrm>
          <a:off x="1497487" y="0"/>
          <a:ext cx="3276078" cy="327607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2F883-A4D8-49C6-B097-EB853AD7D257}">
      <dsp:nvSpPr>
        <dsp:cNvPr id="0" name=""/>
        <dsp:cNvSpPr/>
      </dsp:nvSpPr>
      <dsp:spPr>
        <a:xfrm>
          <a:off x="2657954" y="327927"/>
          <a:ext cx="3084594" cy="1164543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kern="1200" dirty="0">
              <a:latin typeface="Trebuchet MS" panose="020B0603020202020204" pitchFamily="34" charset="0"/>
            </a:rPr>
            <a:t>Exemplo 1</a:t>
          </a:r>
        </a:p>
      </dsp:txBody>
      <dsp:txXfrm>
        <a:off x="2714802" y="384775"/>
        <a:ext cx="2970898" cy="1050847"/>
      </dsp:txXfrm>
    </dsp:sp>
    <dsp:sp modelId="{2D4EED6E-6AEF-4050-A894-7564FE6869AF}">
      <dsp:nvSpPr>
        <dsp:cNvPr id="0" name=""/>
        <dsp:cNvSpPr/>
      </dsp:nvSpPr>
      <dsp:spPr>
        <a:xfrm>
          <a:off x="2657965" y="1638039"/>
          <a:ext cx="3084573" cy="1164543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Ilustração 1</a:t>
          </a:r>
        </a:p>
      </dsp:txBody>
      <dsp:txXfrm>
        <a:off x="2714813" y="1694887"/>
        <a:ext cx="2970877" cy="1050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98909-B4AE-44D3-81F0-59C1214EF88D}">
      <dsp:nvSpPr>
        <dsp:cNvPr id="0" name=""/>
        <dsp:cNvSpPr/>
      </dsp:nvSpPr>
      <dsp:spPr>
        <a:xfrm>
          <a:off x="-7439260" y="-1137538"/>
          <a:ext cx="8857280" cy="8857280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99DCA-8A31-4D1C-A040-6601B7B41009}">
      <dsp:nvSpPr>
        <dsp:cNvPr id="0" name=""/>
        <dsp:cNvSpPr/>
      </dsp:nvSpPr>
      <dsp:spPr>
        <a:xfrm>
          <a:off x="913609" y="658220"/>
          <a:ext cx="8961182" cy="1316440"/>
        </a:xfrm>
        <a:prstGeom prst="flowChartAlternateProcess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9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solidFill>
                <a:schemeClr val="tx1"/>
              </a:solidFill>
              <a:latin typeface="Trebuchet MS" panose="020B0603020202020204" pitchFamily="34" charset="0"/>
            </a:rPr>
            <a:t>Exemplo 2</a:t>
          </a:r>
        </a:p>
      </dsp:txBody>
      <dsp:txXfrm>
        <a:off x="977871" y="722482"/>
        <a:ext cx="8832658" cy="1187916"/>
      </dsp:txXfrm>
    </dsp:sp>
    <dsp:sp modelId="{5E83E0FD-E4C2-4624-B261-B8AC0A72A54D}">
      <dsp:nvSpPr>
        <dsp:cNvPr id="0" name=""/>
        <dsp:cNvSpPr/>
      </dsp:nvSpPr>
      <dsp:spPr>
        <a:xfrm>
          <a:off x="90834" y="493665"/>
          <a:ext cx="1645550" cy="1645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D7099F-47D3-435F-A138-E08B9287D71D}">
      <dsp:nvSpPr>
        <dsp:cNvPr id="0" name=""/>
        <dsp:cNvSpPr/>
      </dsp:nvSpPr>
      <dsp:spPr>
        <a:xfrm>
          <a:off x="1392135" y="2632881"/>
          <a:ext cx="8482656" cy="1316440"/>
        </a:xfrm>
        <a:prstGeom prst="flowChartAlternateProcess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9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  <a:latin typeface="Trebuchet MS" panose="020B0603020202020204" pitchFamily="34" charset="0"/>
            </a:rPr>
            <a:t>Ilustração 2</a:t>
          </a:r>
        </a:p>
      </dsp:txBody>
      <dsp:txXfrm>
        <a:off x="1456397" y="2697143"/>
        <a:ext cx="8354132" cy="1187916"/>
      </dsp:txXfrm>
    </dsp:sp>
    <dsp:sp modelId="{8F248681-4401-43EB-AEB7-EA1B5C38952C}">
      <dsp:nvSpPr>
        <dsp:cNvPr id="0" name=""/>
        <dsp:cNvSpPr/>
      </dsp:nvSpPr>
      <dsp:spPr>
        <a:xfrm>
          <a:off x="569360" y="2468326"/>
          <a:ext cx="1645550" cy="1645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A0B5E8-8B8B-4012-9CE6-5CB56D9D5D73}">
      <dsp:nvSpPr>
        <dsp:cNvPr id="0" name=""/>
        <dsp:cNvSpPr/>
      </dsp:nvSpPr>
      <dsp:spPr>
        <a:xfrm>
          <a:off x="913609" y="4607542"/>
          <a:ext cx="8961182" cy="13164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92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  <a:latin typeface="Trebuchet MS" panose="020B0603020202020204" pitchFamily="34" charset="0"/>
            </a:rPr>
            <a:t>Figura 2</a:t>
          </a:r>
        </a:p>
      </dsp:txBody>
      <dsp:txXfrm>
        <a:off x="977872" y="4671805"/>
        <a:ext cx="8832656" cy="1187914"/>
      </dsp:txXfrm>
    </dsp:sp>
    <dsp:sp modelId="{238717DC-D299-42EE-9225-140A00D608E4}">
      <dsp:nvSpPr>
        <dsp:cNvPr id="0" name=""/>
        <dsp:cNvSpPr/>
      </dsp:nvSpPr>
      <dsp:spPr>
        <a:xfrm>
          <a:off x="90834" y="4442987"/>
          <a:ext cx="1645550" cy="1645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10A04-CEFE-4F46-B65D-D41FF2AD25C5}">
      <dsp:nvSpPr>
        <dsp:cNvPr id="0" name=""/>
        <dsp:cNvSpPr/>
      </dsp:nvSpPr>
      <dsp:spPr>
        <a:xfrm>
          <a:off x="0" y="0"/>
          <a:ext cx="1959022" cy="195902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32E1D-482E-4285-861F-B49DA42F4B1B}">
      <dsp:nvSpPr>
        <dsp:cNvPr id="0" name=""/>
        <dsp:cNvSpPr/>
      </dsp:nvSpPr>
      <dsp:spPr>
        <a:xfrm>
          <a:off x="979511" y="0"/>
          <a:ext cx="5029421" cy="195902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kern="1200" dirty="0">
              <a:latin typeface="Trebuchet MS" panose="020B0603020202020204" pitchFamily="34" charset="0"/>
            </a:rPr>
            <a:t>Exemplo 3</a:t>
          </a:r>
        </a:p>
      </dsp:txBody>
      <dsp:txXfrm>
        <a:off x="979511" y="0"/>
        <a:ext cx="5029421" cy="587707"/>
      </dsp:txXfrm>
    </dsp:sp>
    <dsp:sp modelId="{635A4A7F-6CDB-4E09-ACA1-E4B9D79F30A3}">
      <dsp:nvSpPr>
        <dsp:cNvPr id="0" name=""/>
        <dsp:cNvSpPr/>
      </dsp:nvSpPr>
      <dsp:spPr>
        <a:xfrm>
          <a:off x="342829" y="587707"/>
          <a:ext cx="1273363" cy="127336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2D020-5170-4973-8379-B2B157E23652}">
      <dsp:nvSpPr>
        <dsp:cNvPr id="0" name=""/>
        <dsp:cNvSpPr/>
      </dsp:nvSpPr>
      <dsp:spPr>
        <a:xfrm>
          <a:off x="979511" y="587707"/>
          <a:ext cx="5029421" cy="127336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Ilustração 3</a:t>
          </a:r>
        </a:p>
      </dsp:txBody>
      <dsp:txXfrm>
        <a:off x="979511" y="587707"/>
        <a:ext cx="5029421" cy="587705"/>
      </dsp:txXfrm>
    </dsp:sp>
    <dsp:sp modelId="{4109DD39-8EF2-4E6B-861D-AB1DB74A56A3}">
      <dsp:nvSpPr>
        <dsp:cNvPr id="0" name=""/>
        <dsp:cNvSpPr/>
      </dsp:nvSpPr>
      <dsp:spPr>
        <a:xfrm>
          <a:off x="685657" y="1175413"/>
          <a:ext cx="587706" cy="587706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D0D9C-8C1F-4CF0-AA36-60F89E9782D1}">
      <dsp:nvSpPr>
        <dsp:cNvPr id="0" name=""/>
        <dsp:cNvSpPr/>
      </dsp:nvSpPr>
      <dsp:spPr>
        <a:xfrm>
          <a:off x="979511" y="1175413"/>
          <a:ext cx="5029421" cy="58770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Figura 3</a:t>
          </a:r>
        </a:p>
      </dsp:txBody>
      <dsp:txXfrm>
        <a:off x="979511" y="1175413"/>
        <a:ext cx="5029421" cy="587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78A73-7141-4543-9930-0A9203F851B6}">
      <dsp:nvSpPr>
        <dsp:cNvPr id="0" name=""/>
        <dsp:cNvSpPr/>
      </dsp:nvSpPr>
      <dsp:spPr>
        <a:xfrm>
          <a:off x="0" y="1817314"/>
          <a:ext cx="6369050" cy="5964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Trebuchet MS" panose="020B0603020202020204" pitchFamily="34" charset="0"/>
            </a:rPr>
            <a:t>Figura 4</a:t>
          </a:r>
        </a:p>
      </dsp:txBody>
      <dsp:txXfrm>
        <a:off x="0" y="1817314"/>
        <a:ext cx="6369050" cy="596483"/>
      </dsp:txXfrm>
    </dsp:sp>
    <dsp:sp modelId="{9BC334A5-DFE6-47BC-8F9A-206C38219BB1}">
      <dsp:nvSpPr>
        <dsp:cNvPr id="0" name=""/>
        <dsp:cNvSpPr/>
      </dsp:nvSpPr>
      <dsp:spPr>
        <a:xfrm rot="10800000">
          <a:off x="0" y="908870"/>
          <a:ext cx="6369050" cy="91739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Trebuchet MS" panose="020B0603020202020204" pitchFamily="34" charset="0"/>
            </a:rPr>
            <a:t>Ilustração 4</a:t>
          </a:r>
        </a:p>
      </dsp:txBody>
      <dsp:txXfrm rot="10800000">
        <a:off x="0" y="908870"/>
        <a:ext cx="6369050" cy="596093"/>
      </dsp:txXfrm>
    </dsp:sp>
    <dsp:sp modelId="{5DF88728-3500-45F5-8A5F-43B77444B850}">
      <dsp:nvSpPr>
        <dsp:cNvPr id="0" name=""/>
        <dsp:cNvSpPr/>
      </dsp:nvSpPr>
      <dsp:spPr>
        <a:xfrm rot="10800000">
          <a:off x="0" y="426"/>
          <a:ext cx="6369050" cy="91739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>
              <a:latin typeface="Trebuchet MS" panose="020B0603020202020204" pitchFamily="34" charset="0"/>
            </a:rPr>
            <a:t>Exemplo 4</a:t>
          </a:r>
        </a:p>
      </dsp:txBody>
      <dsp:txXfrm rot="10800000">
        <a:off x="0" y="426"/>
        <a:ext cx="6369050" cy="596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F6AF-5BF4-4DFE-8DC5-FA07DE61A343}">
      <dsp:nvSpPr>
        <dsp:cNvPr id="0" name=""/>
        <dsp:cNvSpPr/>
      </dsp:nvSpPr>
      <dsp:spPr>
        <a:xfrm rot="5400000">
          <a:off x="-195209" y="445140"/>
          <a:ext cx="1301396" cy="9109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Trebuchet MS" panose="020B0603020202020204" pitchFamily="34" charset="0"/>
            </a:rPr>
            <a:t>1</a:t>
          </a:r>
          <a:endParaRPr lang="pt-BR" sz="3200" kern="1200" dirty="0">
            <a:latin typeface="Trebuchet MS" panose="020B0603020202020204" pitchFamily="34" charset="0"/>
          </a:endParaRPr>
        </a:p>
      </dsp:txBody>
      <dsp:txXfrm rot="-5400000">
        <a:off x="1" y="705420"/>
        <a:ext cx="910977" cy="390419"/>
      </dsp:txXfrm>
    </dsp:sp>
    <dsp:sp modelId="{34A0C029-35FB-4A36-8987-84B56FC7FE7D}">
      <dsp:nvSpPr>
        <dsp:cNvPr id="0" name=""/>
        <dsp:cNvSpPr/>
      </dsp:nvSpPr>
      <dsp:spPr>
        <a:xfrm rot="5400000">
          <a:off x="2450992" y="-1442050"/>
          <a:ext cx="1150286" cy="42303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0" i="0" kern="1200" dirty="0">
              <a:latin typeface="Trebuchet MS" panose="020B0603020202020204" pitchFamily="34" charset="0"/>
            </a:rPr>
            <a:t>Item 1</a:t>
          </a:r>
          <a:endParaRPr lang="pt-BR" sz="3200" i="0" kern="1200" dirty="0">
            <a:latin typeface="Trebuchet MS" panose="020B0603020202020204" pitchFamily="34" charset="0"/>
          </a:endParaRPr>
        </a:p>
      </dsp:txBody>
      <dsp:txXfrm rot="-5400000">
        <a:off x="910977" y="154117"/>
        <a:ext cx="4174164" cy="1037982"/>
      </dsp:txXfrm>
    </dsp:sp>
    <dsp:sp modelId="{FB678294-5144-4681-9187-21FA8E28CC6C}">
      <dsp:nvSpPr>
        <dsp:cNvPr id="0" name=""/>
        <dsp:cNvSpPr/>
      </dsp:nvSpPr>
      <dsp:spPr>
        <a:xfrm rot="5400000">
          <a:off x="-195209" y="1827504"/>
          <a:ext cx="1301396" cy="9109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2</a:t>
          </a:r>
        </a:p>
      </dsp:txBody>
      <dsp:txXfrm rot="-5400000">
        <a:off x="1" y="2087784"/>
        <a:ext cx="910977" cy="390419"/>
      </dsp:txXfrm>
    </dsp:sp>
    <dsp:sp modelId="{5F7FE9D5-0B28-4702-B48E-BB6B5B629EEA}">
      <dsp:nvSpPr>
        <dsp:cNvPr id="0" name=""/>
        <dsp:cNvSpPr/>
      </dsp:nvSpPr>
      <dsp:spPr>
        <a:xfrm rot="5400000">
          <a:off x="2397571" y="-59909"/>
          <a:ext cx="1257129" cy="42303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0" i="0" kern="1200" dirty="0">
              <a:latin typeface="Trebuchet MS" panose="020B0603020202020204" pitchFamily="34" charset="0"/>
            </a:rPr>
            <a:t>Item 2</a:t>
          </a:r>
          <a:endParaRPr lang="pt-BR" sz="3200" b="0" kern="1200" dirty="0">
            <a:latin typeface="Trebuchet MS" panose="020B0603020202020204" pitchFamily="34" charset="0"/>
          </a:endParaRPr>
        </a:p>
      </dsp:txBody>
      <dsp:txXfrm rot="-5400000">
        <a:off x="910978" y="1488052"/>
        <a:ext cx="4168948" cy="1134393"/>
      </dsp:txXfrm>
    </dsp:sp>
    <dsp:sp modelId="{39D51D9E-941D-4AC6-8CA8-CBDEFD4D2629}">
      <dsp:nvSpPr>
        <dsp:cNvPr id="0" name=""/>
        <dsp:cNvSpPr/>
      </dsp:nvSpPr>
      <dsp:spPr>
        <a:xfrm rot="5400000">
          <a:off x="-195209" y="3004257"/>
          <a:ext cx="1301396" cy="9109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Trebuchet MS" panose="020B0603020202020204" pitchFamily="34" charset="0"/>
            </a:rPr>
            <a:t>3</a:t>
          </a:r>
          <a:endParaRPr lang="pt-BR" sz="3200" kern="1200" dirty="0">
            <a:latin typeface="Trebuchet MS" panose="020B0603020202020204" pitchFamily="34" charset="0"/>
          </a:endParaRPr>
        </a:p>
      </dsp:txBody>
      <dsp:txXfrm rot="-5400000">
        <a:off x="1" y="3264537"/>
        <a:ext cx="910977" cy="390419"/>
      </dsp:txXfrm>
    </dsp:sp>
    <dsp:sp modelId="{BE4E2F19-A895-41C0-9040-73A530D5FE3D}">
      <dsp:nvSpPr>
        <dsp:cNvPr id="0" name=""/>
        <dsp:cNvSpPr/>
      </dsp:nvSpPr>
      <dsp:spPr>
        <a:xfrm rot="5400000">
          <a:off x="2603181" y="1116843"/>
          <a:ext cx="845907" cy="42303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Item 3</a:t>
          </a:r>
          <a:endParaRPr lang="pt-BR" sz="3200" b="1" kern="1200" dirty="0">
            <a:latin typeface="Trebuchet MS" panose="020B0603020202020204" pitchFamily="34" charset="0"/>
          </a:endParaRPr>
        </a:p>
      </dsp:txBody>
      <dsp:txXfrm rot="-5400000">
        <a:off x="910977" y="2850341"/>
        <a:ext cx="4189022" cy="763319"/>
      </dsp:txXfrm>
    </dsp:sp>
    <dsp:sp modelId="{46C1EB98-B597-4B01-A07D-6B1F7CF93FDB}">
      <dsp:nvSpPr>
        <dsp:cNvPr id="0" name=""/>
        <dsp:cNvSpPr/>
      </dsp:nvSpPr>
      <dsp:spPr>
        <a:xfrm rot="5400000">
          <a:off x="-195209" y="4388858"/>
          <a:ext cx="1301396" cy="9109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4</a:t>
          </a:r>
        </a:p>
      </dsp:txBody>
      <dsp:txXfrm rot="-5400000">
        <a:off x="1" y="4649138"/>
        <a:ext cx="910977" cy="390419"/>
      </dsp:txXfrm>
    </dsp:sp>
    <dsp:sp modelId="{C5F70717-00F3-44C0-AF57-EBBA830D38B5}">
      <dsp:nvSpPr>
        <dsp:cNvPr id="0" name=""/>
        <dsp:cNvSpPr/>
      </dsp:nvSpPr>
      <dsp:spPr>
        <a:xfrm rot="5400000">
          <a:off x="2395333" y="2435853"/>
          <a:ext cx="1261603" cy="423031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200" kern="1200" dirty="0">
              <a:latin typeface="Trebuchet MS" panose="020B0603020202020204" pitchFamily="34" charset="0"/>
            </a:rPr>
            <a:t>Item 4</a:t>
          </a:r>
          <a:endParaRPr lang="pt-BR" sz="3200" b="1" kern="1200" dirty="0">
            <a:latin typeface="Trebuchet MS" panose="020B0603020202020204" pitchFamily="34" charset="0"/>
          </a:endParaRPr>
        </a:p>
      </dsp:txBody>
      <dsp:txXfrm rot="-5400000">
        <a:off x="910977" y="3981795"/>
        <a:ext cx="4168730" cy="1138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4409-2B0A-4597-9D38-3D6314AAC9A7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FBBE2-8718-477A-8B6F-581B569423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FBBE2-8718-477A-8B6F-581B569423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3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95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26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3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86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8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1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3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84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8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50D0-0F3E-4E9A-9A59-6216F2EA35FA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D87D-FB57-4EE4-862E-1522EF9B0E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71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" Type="http://schemas.openxmlformats.org/officeDocument/2006/relationships/image" Target="../media/image3.png"/><Relationship Id="rId21" Type="http://schemas.openxmlformats.org/officeDocument/2006/relationships/diagramData" Target="../diagrams/data4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10" Type="http://schemas.openxmlformats.org/officeDocument/2006/relationships/image" Target="../media/image5.jpeg"/><Relationship Id="rId19" Type="http://schemas.openxmlformats.org/officeDocument/2006/relationships/diagramColors" Target="../diagrams/colors3.xml"/><Relationship Id="rId31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446FFA7-6C87-468C-B9B3-2E2CCC01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6"/>
            <a:ext cx="32399288" cy="432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0729" y="2864431"/>
            <a:ext cx="20542319" cy="2971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6000" b="1" dirty="0">
                <a:latin typeface="Trebuchet"/>
                <a:ea typeface="Roboto" panose="02000000000000000000" pitchFamily="2" charset="0"/>
                <a:cs typeface="Arial" panose="020B0604020202020204" pitchFamily="34" charset="0"/>
              </a:rPr>
              <a:t>TÍTULO EM PORTUGUÊS, NEGRITO, TAMANHO 60, TIPOGRAFIA EM MANUSCRITO TREBUCHET, LETRAS MAIÚSCULAS, </a:t>
            </a:r>
            <a:br>
              <a:rPr lang="pt-BR" sz="6000" b="1" dirty="0">
                <a:latin typeface="Trebuchet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pt-BR" sz="6000" b="1" i="1" dirty="0">
                <a:latin typeface="Trebuchet"/>
                <a:ea typeface="Roboto" panose="02000000000000000000" pitchFamily="2" charset="0"/>
                <a:cs typeface="Arial" panose="020B0604020202020204" pitchFamily="34" charset="0"/>
              </a:rPr>
              <a:t>Nomes científicos devem aparecer em itálico</a:t>
            </a:r>
            <a:endParaRPr lang="pt-BR" sz="6000" i="1" dirty="0">
              <a:latin typeface="Trebuche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9936" y="12026313"/>
            <a:ext cx="13693439" cy="12546808"/>
          </a:xfrm>
        </p:spPr>
        <p:txBody>
          <a:bodyPr numCol="1">
            <a:noAutofit/>
          </a:bodyPr>
          <a:lstStyle/>
          <a:p>
            <a:pPr algn="just" defTabSz="962025">
              <a:lnSpc>
                <a:spcPct val="100000"/>
              </a:lnSpc>
            </a:pPr>
            <a:r>
              <a:rPr lang="pt-BR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ad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veniam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nostrum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ullam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corporis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suscipit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laboriosam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aliquid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commodi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consequatur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aute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iure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voluptate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esse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cillum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fugiat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nulla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pariatur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Excepteur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obcaecat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cupiditat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non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proident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qui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officia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deserunt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mollit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id est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ad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veniam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nostrum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ullam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corporis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suscipit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laboriosam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aliquid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commodi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consequatur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aute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iure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voluptate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esse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cillum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fugiat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nulla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pariatur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86182" y="6196364"/>
            <a:ext cx="30495261" cy="388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Nome e sobrenome do primeiro autor</a:t>
            </a:r>
            <a:r>
              <a:rPr lang="pt-BR" sz="40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*</a:t>
            </a:r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, Nome e sobrenome do segundo autor</a:t>
            </a:r>
            <a:r>
              <a:rPr lang="pt-BR" sz="40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, Nome e sobrenome do terceiro autor</a:t>
            </a:r>
            <a:r>
              <a:rPr lang="pt-BR" sz="40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, Nome e sobrenome do quarto autor</a:t>
            </a:r>
            <a:r>
              <a:rPr lang="pt-BR" sz="40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, Nome e sobrenome do quinto autor</a:t>
            </a:r>
            <a:r>
              <a:rPr lang="pt-BR" sz="40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endParaRPr lang="pt-BR" sz="4000" baseline="30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¹ Instituto Federal de Educação, Ciência e Tecnologia do Ceará, Programa de Pós-Graduação em Tecnologia de Alimentos, CE, Brasil. , </a:t>
            </a:r>
          </a:p>
          <a:p>
            <a:pPr algn="ctr"/>
            <a:r>
              <a:rPr lang="pt-BR" sz="3200" baseline="30000" dirty="0"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Universidade Federal de Santa Catarina, Departamento de Tecnologia em Alimentos, SC, Brasil.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*</a:t>
            </a:r>
            <a:r>
              <a:rPr lang="en-US" sz="3200" dirty="0">
                <a:latin typeface="Trebuchet MS" panose="020B0603020202020204" pitchFamily="34" charset="0"/>
                <a:cs typeface="Arial" panose="020B0604020202020204" pitchFamily="34" charset="0"/>
              </a:rPr>
              <a:t>E-mail: </a:t>
            </a:r>
            <a:r>
              <a:rPr lang="pt-BR" sz="3200" b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e-mail_somente_do_primeiro_autor@mail.com </a:t>
            </a:r>
          </a:p>
          <a:p>
            <a:pPr algn="ctr"/>
            <a:endParaRPr lang="pt-BR" sz="2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EB8E991E-C5D7-A7AD-BAC7-334DD42DE355}"/>
              </a:ext>
            </a:extLst>
          </p:cNvPr>
          <p:cNvSpPr txBox="1">
            <a:spLocks/>
          </p:cNvSpPr>
          <p:nvPr/>
        </p:nvSpPr>
        <p:spPr>
          <a:xfrm>
            <a:off x="17626705" y="37811909"/>
            <a:ext cx="13489927" cy="416906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81990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AOAC, (Association of Official Agricultural Chemists) </a:t>
            </a:r>
            <a:r>
              <a:rPr lang="en-US" sz="2800" b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Official Methods of Analysis of the Association Analyical Chemists.</a:t>
            </a:r>
            <a:r>
              <a:rPr lang="en-US" sz="28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Association of Official Agricultural Chemists, 18. ed. Maryland, USA: 2005.</a:t>
            </a:r>
          </a:p>
          <a:p>
            <a:pPr algn="just"/>
            <a:r>
              <a:rPr lang="en-US" sz="2800" dirty="0" err="1">
                <a:latin typeface="Trebuchet MS" panose="020B0603020202020204" pitchFamily="34" charset="0"/>
              </a:rPr>
              <a:t>Orwa</a:t>
            </a:r>
            <a:r>
              <a:rPr lang="en-US" sz="2800" dirty="0">
                <a:latin typeface="Trebuchet MS" panose="020B0603020202020204" pitchFamily="34" charset="0"/>
              </a:rPr>
              <a:t>, C., Mutua, A., </a:t>
            </a:r>
            <a:r>
              <a:rPr lang="en-US" sz="2800" dirty="0" err="1">
                <a:latin typeface="Trebuchet MS" panose="020B0603020202020204" pitchFamily="34" charset="0"/>
              </a:rPr>
              <a:t>Kindt</a:t>
            </a:r>
            <a:r>
              <a:rPr lang="en-US" sz="2800" dirty="0">
                <a:latin typeface="Trebuchet MS" panose="020B0603020202020204" pitchFamily="34" charset="0"/>
              </a:rPr>
              <a:t>, R., </a:t>
            </a:r>
            <a:r>
              <a:rPr lang="en-US" sz="2800" dirty="0" err="1">
                <a:latin typeface="Trebuchet MS" panose="020B0603020202020204" pitchFamily="34" charset="0"/>
              </a:rPr>
              <a:t>Jamnadass</a:t>
            </a:r>
            <a:r>
              <a:rPr lang="en-US" sz="2800" dirty="0">
                <a:latin typeface="Trebuchet MS" panose="020B0603020202020204" pitchFamily="34" charset="0"/>
              </a:rPr>
              <a:t>, R., Simons, A. </a:t>
            </a:r>
            <a:r>
              <a:rPr lang="en-US" sz="2800" i="1" dirty="0" err="1">
                <a:latin typeface="Trebuchet MS" panose="020B0603020202020204" pitchFamily="34" charset="0"/>
              </a:rPr>
              <a:t>Lecythis</a:t>
            </a:r>
            <a:r>
              <a:rPr lang="en-US" sz="2800" i="1" dirty="0">
                <a:latin typeface="Trebuchet MS" panose="020B0603020202020204" pitchFamily="34" charset="0"/>
              </a:rPr>
              <a:t> </a:t>
            </a:r>
            <a:r>
              <a:rPr lang="en-US" sz="2800" i="1" dirty="0" err="1">
                <a:latin typeface="Trebuchet MS" panose="020B0603020202020204" pitchFamily="34" charset="0"/>
              </a:rPr>
              <a:t>pisonis</a:t>
            </a:r>
            <a:r>
              <a:rPr lang="en-US" sz="2800" i="1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Cambess</a:t>
            </a:r>
            <a:r>
              <a:rPr lang="en-US" sz="2800" dirty="0">
                <a:latin typeface="Trebuchet MS" panose="020B0603020202020204" pitchFamily="34" charset="0"/>
              </a:rPr>
              <a:t>., </a:t>
            </a:r>
            <a:r>
              <a:rPr lang="en-US" sz="2800" b="1" dirty="0" err="1">
                <a:latin typeface="Trebuchet MS" panose="020B0603020202020204" pitchFamily="34" charset="0"/>
              </a:rPr>
              <a:t>Agroforestree</a:t>
            </a:r>
            <a:r>
              <a:rPr lang="en-US" sz="2800" b="1" dirty="0">
                <a:latin typeface="Trebuchet MS" panose="020B0603020202020204" pitchFamily="34" charset="0"/>
              </a:rPr>
              <a:t> Database</a:t>
            </a:r>
            <a:r>
              <a:rPr lang="en-US" sz="2800" dirty="0">
                <a:latin typeface="Trebuchet MS" panose="020B0603020202020204" pitchFamily="34" charset="0"/>
              </a:rPr>
              <a:t> Version 4.0. (2009).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70E48A-F32A-4487-32C3-742BCD29C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22718"/>
          <a:stretch/>
        </p:blipFill>
        <p:spPr bwMode="auto">
          <a:xfrm>
            <a:off x="27357531" y="3256816"/>
            <a:ext cx="3795084" cy="23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: Único Canto Arredondado 27">
            <a:extLst>
              <a:ext uri="{FF2B5EF4-FFF2-40B4-BE49-F238E27FC236}">
                <a16:creationId xmlns:a16="http://schemas.microsoft.com/office/drawing/2014/main" id="{3E091E8A-2A78-4F3D-958B-065727F4DDD8}"/>
              </a:ext>
            </a:extLst>
          </p:cNvPr>
          <p:cNvSpPr/>
          <p:nvPr/>
        </p:nvSpPr>
        <p:spPr>
          <a:xfrm>
            <a:off x="1129465" y="10622042"/>
            <a:ext cx="13693439" cy="1150736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Introdução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Retângulo: Único Canto Arredondado 28">
            <a:extLst>
              <a:ext uri="{FF2B5EF4-FFF2-40B4-BE49-F238E27FC236}">
                <a16:creationId xmlns:a16="http://schemas.microsoft.com/office/drawing/2014/main" id="{2E62B978-B870-4170-A791-192205A9F9B3}"/>
              </a:ext>
            </a:extLst>
          </p:cNvPr>
          <p:cNvSpPr/>
          <p:nvPr/>
        </p:nvSpPr>
        <p:spPr>
          <a:xfrm flipH="1">
            <a:off x="17626704" y="10622042"/>
            <a:ext cx="13562003" cy="1146642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Resultados e discussão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tângulo: Único Canto Arredondado 29">
            <a:extLst>
              <a:ext uri="{FF2B5EF4-FFF2-40B4-BE49-F238E27FC236}">
                <a16:creationId xmlns:a16="http://schemas.microsoft.com/office/drawing/2014/main" id="{C70DD5A6-0CAC-47B9-9729-548D81AE5F67}"/>
              </a:ext>
            </a:extLst>
          </p:cNvPr>
          <p:cNvSpPr/>
          <p:nvPr/>
        </p:nvSpPr>
        <p:spPr>
          <a:xfrm>
            <a:off x="1129466" y="24945661"/>
            <a:ext cx="13693437" cy="1135826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Material e métodos 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C0B20334-C0F3-4053-B386-DF6ABF670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116847"/>
              </p:ext>
            </p:extLst>
          </p:nvPr>
        </p:nvGraphicFramePr>
        <p:xfrm>
          <a:off x="3970507" y="19743071"/>
          <a:ext cx="7240037" cy="327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0186E29E-BAE1-4AF7-A5AE-3864B586C198}"/>
              </a:ext>
            </a:extLst>
          </p:cNvPr>
          <p:cNvSpPr/>
          <p:nvPr/>
        </p:nvSpPr>
        <p:spPr>
          <a:xfrm>
            <a:off x="4100980" y="23480962"/>
            <a:ext cx="6542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dirty="0">
                <a:latin typeface="Trebuchet MS" panose="020B0603020202020204" pitchFamily="34" charset="0"/>
              </a:rPr>
              <a:t>Figura 1 – Exemplo de ilustração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53C63D4-D8D1-4A85-8BC0-5ED9332A00B8}"/>
              </a:ext>
            </a:extLst>
          </p:cNvPr>
          <p:cNvSpPr/>
          <p:nvPr/>
        </p:nvSpPr>
        <p:spPr>
          <a:xfrm>
            <a:off x="3904016" y="18290733"/>
            <a:ext cx="7240037" cy="6177013"/>
          </a:xfrm>
          <a:prstGeom prst="roundRect">
            <a:avLst>
              <a:gd name="adj" fmla="val 5125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9979F00B-9CF2-40A2-BDF6-0E9F344F17B0}"/>
              </a:ext>
            </a:extLst>
          </p:cNvPr>
          <p:cNvSpPr txBox="1">
            <a:spLocks/>
          </p:cNvSpPr>
          <p:nvPr/>
        </p:nvSpPr>
        <p:spPr>
          <a:xfrm>
            <a:off x="1093370" y="26263128"/>
            <a:ext cx="13729533" cy="52597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62025">
              <a:lnSpc>
                <a:spcPct val="100000"/>
              </a:lnSpc>
            </a:pPr>
            <a:r>
              <a:rPr lang="pt-BR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ad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veniam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nostrum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ullam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corporis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suscipit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laboriosam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aliquid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commodi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consequatur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aute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iure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voluptate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esse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cillum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fugiat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nulla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pariatur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Excepteur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obcaecat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cupiditat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non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proident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qui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officia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deserunt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mollit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id est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2020D232-7D64-4DC6-9DAF-0AA7ADD99D15}"/>
              </a:ext>
            </a:extLst>
          </p:cNvPr>
          <p:cNvSpPr txBox="1">
            <a:spLocks/>
          </p:cNvSpPr>
          <p:nvPr/>
        </p:nvSpPr>
        <p:spPr>
          <a:xfrm>
            <a:off x="17626708" y="12085767"/>
            <a:ext cx="5770131" cy="724062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62025">
              <a:lnSpc>
                <a:spcPct val="100000"/>
              </a:lnSpc>
            </a:pPr>
            <a:r>
              <a:rPr lang="pt-BR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ad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veniam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nostrum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ullam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corporis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suscipit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laboriosam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aliquid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commodi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consequatur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aute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iure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voluptate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esse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cillum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fugiat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nulla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pariatur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Excepteur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obcaecat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cupiditat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non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proident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qui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officia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deserunt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mollit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id est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B5DE2C5D-6BFE-48BB-A5DA-D76DABDF9061}"/>
              </a:ext>
            </a:extLst>
          </p:cNvPr>
          <p:cNvSpPr/>
          <p:nvPr/>
        </p:nvSpPr>
        <p:spPr>
          <a:xfrm>
            <a:off x="23635640" y="12166758"/>
            <a:ext cx="7516979" cy="8125740"/>
          </a:xfrm>
          <a:prstGeom prst="roundRect">
            <a:avLst>
              <a:gd name="adj" fmla="val 5125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E0A569E4-5316-4B03-B6B8-A54E2948A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36930"/>
              </p:ext>
            </p:extLst>
          </p:nvPr>
        </p:nvGraphicFramePr>
        <p:xfrm>
          <a:off x="23635640" y="13837048"/>
          <a:ext cx="7516978" cy="60817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43309">
                  <a:extLst>
                    <a:ext uri="{9D8B030D-6E8A-4147-A177-3AD203B41FA5}">
                      <a16:colId xmlns:a16="http://schemas.microsoft.com/office/drawing/2014/main" val="3353325905"/>
                    </a:ext>
                  </a:extLst>
                </a:gridCol>
                <a:gridCol w="3173669">
                  <a:extLst>
                    <a:ext uri="{9D8B030D-6E8A-4147-A177-3AD203B41FA5}">
                      <a16:colId xmlns:a16="http://schemas.microsoft.com/office/drawing/2014/main" val="3925935717"/>
                    </a:ext>
                  </a:extLst>
                </a:gridCol>
              </a:tblGrid>
              <a:tr h="1002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Ácidos Graxos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426"/>
                  </a:ext>
                </a:extLst>
              </a:tr>
              <a:tr h="101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Palmítico (C16:0)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1,53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5983371"/>
                  </a:ext>
                </a:extLst>
              </a:tr>
              <a:tr h="101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Esteárico (C18:0)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2,68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943049"/>
                  </a:ext>
                </a:extLst>
              </a:tr>
              <a:tr h="101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Oleico (C18:1n9c)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53,46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724300"/>
                  </a:ext>
                </a:extLst>
              </a:tr>
              <a:tr h="101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Linoleico (C18:2n6c)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12,22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919507"/>
                  </a:ext>
                </a:extLst>
              </a:tr>
              <a:tr h="10157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Outros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rebuchet MS" panose="020B0603020202020204" pitchFamily="34" charset="0"/>
                        </a:rPr>
                        <a:t>2,31</a:t>
                      </a:r>
                      <a:endParaRPr lang="en-US" sz="3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07649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EF22FA34-6057-4D5F-A92A-6A86D0094B0C}"/>
              </a:ext>
            </a:extLst>
          </p:cNvPr>
          <p:cNvSpPr txBox="1"/>
          <p:nvPr/>
        </p:nvSpPr>
        <p:spPr>
          <a:xfrm>
            <a:off x="23635642" y="12763855"/>
            <a:ext cx="7516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Trebuchet MS" panose="020B0603020202020204" pitchFamily="34" charset="0"/>
              </a:rPr>
              <a:t>Tabela 1 – Perfil de ácidos graxos de óleo x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3" name="Retângulo: Único Canto Arredondado 42">
            <a:extLst>
              <a:ext uri="{FF2B5EF4-FFF2-40B4-BE49-F238E27FC236}">
                <a16:creationId xmlns:a16="http://schemas.microsoft.com/office/drawing/2014/main" id="{1519F181-1AFA-4E81-90C8-8049352A3091}"/>
              </a:ext>
            </a:extLst>
          </p:cNvPr>
          <p:cNvSpPr/>
          <p:nvPr/>
        </p:nvSpPr>
        <p:spPr>
          <a:xfrm flipH="1">
            <a:off x="17644751" y="32697036"/>
            <a:ext cx="13525910" cy="1146642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Agradecimentos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Retângulo: Único Canto Arredondado 43">
            <a:extLst>
              <a:ext uri="{FF2B5EF4-FFF2-40B4-BE49-F238E27FC236}">
                <a16:creationId xmlns:a16="http://schemas.microsoft.com/office/drawing/2014/main" id="{5DB017C7-C978-4B0E-8251-03DAE2D658DB}"/>
              </a:ext>
            </a:extLst>
          </p:cNvPr>
          <p:cNvSpPr/>
          <p:nvPr/>
        </p:nvSpPr>
        <p:spPr>
          <a:xfrm flipH="1">
            <a:off x="17626705" y="24945661"/>
            <a:ext cx="13489927" cy="1150736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Conclusão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C5700DCA-A991-4B00-A3BB-1673E08B804C}"/>
              </a:ext>
            </a:extLst>
          </p:cNvPr>
          <p:cNvSpPr txBox="1">
            <a:spLocks/>
          </p:cNvSpPr>
          <p:nvPr/>
        </p:nvSpPr>
        <p:spPr>
          <a:xfrm>
            <a:off x="23396839" y="26169858"/>
            <a:ext cx="7719794" cy="559301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62025">
              <a:lnSpc>
                <a:spcPct val="100000"/>
              </a:lnSpc>
            </a:pPr>
            <a:r>
              <a:rPr lang="pt-BR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ad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minim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veniam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nostrum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ullam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corporis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suscipit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laboriosam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nisi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aliquid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ex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commodi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consequatur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Quis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aute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iure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reprehenderit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voluptate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velit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esse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cillum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eu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fugiat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nulla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pariatur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9" name="Retângulo: Único Canto Arredondado 48">
            <a:extLst>
              <a:ext uri="{FF2B5EF4-FFF2-40B4-BE49-F238E27FC236}">
                <a16:creationId xmlns:a16="http://schemas.microsoft.com/office/drawing/2014/main" id="{42BE6B7E-AAAF-420B-99A0-59F1534971B9}"/>
              </a:ext>
            </a:extLst>
          </p:cNvPr>
          <p:cNvSpPr/>
          <p:nvPr/>
        </p:nvSpPr>
        <p:spPr>
          <a:xfrm flipH="1">
            <a:off x="17590722" y="36582918"/>
            <a:ext cx="13525910" cy="1183710"/>
          </a:xfrm>
          <a:prstGeom prst="round1Rect">
            <a:avLst>
              <a:gd name="adj" fmla="val 50000"/>
            </a:avLst>
          </a:prstGeom>
          <a:solidFill>
            <a:srgbClr val="B2DE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tx1"/>
                </a:solidFill>
                <a:latin typeface="Trebuchet MS" panose="020B0603020202020204" pitchFamily="34" charset="0"/>
              </a:rPr>
              <a:t>Referências</a:t>
            </a:r>
            <a:endParaRPr lang="en-US" sz="5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899F1F74-9BE7-4122-B7CA-E5AA5D32D49D}"/>
              </a:ext>
            </a:extLst>
          </p:cNvPr>
          <p:cNvSpPr txBox="1">
            <a:spLocks/>
          </p:cNvSpPr>
          <p:nvPr/>
        </p:nvSpPr>
        <p:spPr>
          <a:xfrm>
            <a:off x="1158679" y="39144974"/>
            <a:ext cx="13664224" cy="190193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62025">
              <a:lnSpc>
                <a:spcPct val="100000"/>
              </a:lnSpc>
            </a:pPr>
            <a:r>
              <a:rPr lang="pt-BR" sz="3200" b="1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Lorem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ipsum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amet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adipisci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elit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sed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eiusmod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tempor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incidunt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ut labore et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dolore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 magna </a:t>
            </a:r>
            <a:r>
              <a:rPr lang="pt-BR" sz="3200" dirty="0" err="1">
                <a:latin typeface="Trebuchet MS" panose="020B0603020202020204" pitchFamily="34" charset="0"/>
                <a:cs typeface="Arial" panose="020B0604020202020204" pitchFamily="34" charset="0"/>
              </a:rPr>
              <a:t>aliqua</a:t>
            </a:r>
            <a:r>
              <a:rPr lang="pt-BR" sz="32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EA1ED10-C6F4-4E6F-803E-743B9073C3F5}"/>
              </a:ext>
            </a:extLst>
          </p:cNvPr>
          <p:cNvCxnSpPr>
            <a:cxnSpLocks/>
          </p:cNvCxnSpPr>
          <p:nvPr/>
        </p:nvCxnSpPr>
        <p:spPr>
          <a:xfrm>
            <a:off x="10903898" y="2153733"/>
            <a:ext cx="105914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0102A84-4D09-4009-AF10-319BF3EF5A56}"/>
              </a:ext>
            </a:extLst>
          </p:cNvPr>
          <p:cNvGrpSpPr/>
          <p:nvPr/>
        </p:nvGrpSpPr>
        <p:grpSpPr>
          <a:xfrm>
            <a:off x="2242234" y="3206325"/>
            <a:ext cx="4206871" cy="2350676"/>
            <a:chOff x="2242234" y="3746651"/>
            <a:chExt cx="4206871" cy="2350676"/>
          </a:xfrm>
        </p:grpSpPr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37183918-7D26-46CC-A628-5633202C8594}"/>
                </a:ext>
              </a:extLst>
            </p:cNvPr>
            <p:cNvGrpSpPr/>
            <p:nvPr/>
          </p:nvGrpSpPr>
          <p:grpSpPr>
            <a:xfrm>
              <a:off x="2242234" y="3746651"/>
              <a:ext cx="4206871" cy="2350676"/>
              <a:chOff x="2242234" y="3746651"/>
              <a:chExt cx="4206871" cy="2350676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3158C72A-EE50-3307-2510-7750CBB76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234" y="3794738"/>
                <a:ext cx="1733338" cy="2302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Imagem 6" descr="Mão segurando embalagem de plástico&#10;&#10;Descrição gerada automaticamente com confiança baixa">
                <a:extLst>
                  <a:ext uri="{FF2B5EF4-FFF2-40B4-BE49-F238E27FC236}">
                    <a16:creationId xmlns:a16="http://schemas.microsoft.com/office/drawing/2014/main" id="{0982719F-83A9-C0E6-6B79-79941F942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3635" y="3746651"/>
                <a:ext cx="2185470" cy="2323016"/>
              </a:xfrm>
              <a:prstGeom prst="rect">
                <a:avLst/>
              </a:prstGeom>
            </p:spPr>
          </p:pic>
        </p:grp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01707224-82D4-462C-9B9B-FE6746E83561}"/>
                </a:ext>
              </a:extLst>
            </p:cNvPr>
            <p:cNvCxnSpPr>
              <a:cxnSpLocks/>
            </p:cNvCxnSpPr>
            <p:nvPr/>
          </p:nvCxnSpPr>
          <p:spPr>
            <a:xfrm>
              <a:off x="4101972" y="3880187"/>
              <a:ext cx="0" cy="19999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3" name="Diagrama 62">
            <a:extLst>
              <a:ext uri="{FF2B5EF4-FFF2-40B4-BE49-F238E27FC236}">
                <a16:creationId xmlns:a16="http://schemas.microsoft.com/office/drawing/2014/main" id="{70435949-FDCD-4013-A974-B0708191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294924"/>
              </p:ext>
            </p:extLst>
          </p:nvPr>
        </p:nvGraphicFramePr>
        <p:xfrm>
          <a:off x="2923903" y="30989028"/>
          <a:ext cx="9965627" cy="658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4" name="Retângulo 63">
            <a:extLst>
              <a:ext uri="{FF2B5EF4-FFF2-40B4-BE49-F238E27FC236}">
                <a16:creationId xmlns:a16="http://schemas.microsoft.com/office/drawing/2014/main" id="{707DA8D5-844B-4129-B2B1-9681C8CE70B0}"/>
              </a:ext>
            </a:extLst>
          </p:cNvPr>
          <p:cNvSpPr/>
          <p:nvPr/>
        </p:nvSpPr>
        <p:spPr>
          <a:xfrm>
            <a:off x="3601686" y="38177822"/>
            <a:ext cx="1021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dirty="0">
                <a:latin typeface="Trebuchet MS" panose="020B0603020202020204" pitchFamily="34" charset="0"/>
              </a:rPr>
              <a:t>Figura 2 – Exemplo de ilustração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0E68B957-86A7-47AD-8D34-5F7BA4FB3A4F}"/>
              </a:ext>
            </a:extLst>
          </p:cNvPr>
          <p:cNvSpPr/>
          <p:nvPr/>
        </p:nvSpPr>
        <p:spPr>
          <a:xfrm>
            <a:off x="2468126" y="30641229"/>
            <a:ext cx="11257002" cy="7393416"/>
          </a:xfrm>
          <a:prstGeom prst="roundRect">
            <a:avLst>
              <a:gd name="adj" fmla="val 5125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Diagrama 73">
            <a:extLst>
              <a:ext uri="{FF2B5EF4-FFF2-40B4-BE49-F238E27FC236}">
                <a16:creationId xmlns:a16="http://schemas.microsoft.com/office/drawing/2014/main" id="{86322A6B-AD34-495F-AAA7-AB19C62E6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355643"/>
              </p:ext>
            </p:extLst>
          </p:nvPr>
        </p:nvGraphicFramePr>
        <p:xfrm>
          <a:off x="17626708" y="21142186"/>
          <a:ext cx="6008932" cy="195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75" name="Retângulo 74">
            <a:extLst>
              <a:ext uri="{FF2B5EF4-FFF2-40B4-BE49-F238E27FC236}">
                <a16:creationId xmlns:a16="http://schemas.microsoft.com/office/drawing/2014/main" id="{3AB83E6B-87F5-49EA-9F68-47F05CAAAE52}"/>
              </a:ext>
            </a:extLst>
          </p:cNvPr>
          <p:cNvSpPr/>
          <p:nvPr/>
        </p:nvSpPr>
        <p:spPr>
          <a:xfrm>
            <a:off x="17626708" y="23490151"/>
            <a:ext cx="71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dirty="0">
                <a:latin typeface="Trebuchet MS" panose="020B0603020202020204" pitchFamily="34" charset="0"/>
              </a:rPr>
              <a:t>Figura 3 – Exemple de ilustração</a:t>
            </a:r>
          </a:p>
        </p:txBody>
      </p:sp>
      <p:graphicFrame>
        <p:nvGraphicFramePr>
          <p:cNvPr id="76" name="Diagrama 75">
            <a:extLst>
              <a:ext uri="{FF2B5EF4-FFF2-40B4-BE49-F238E27FC236}">
                <a16:creationId xmlns:a16="http://schemas.microsoft.com/office/drawing/2014/main" id="{6FF54BD4-C9A6-449F-94CF-FFC8C1A9C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018400"/>
              </p:ext>
            </p:extLst>
          </p:nvPr>
        </p:nvGraphicFramePr>
        <p:xfrm>
          <a:off x="24747582" y="20717111"/>
          <a:ext cx="6369050" cy="241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77" name="Retângulo 76">
            <a:extLst>
              <a:ext uri="{FF2B5EF4-FFF2-40B4-BE49-F238E27FC236}">
                <a16:creationId xmlns:a16="http://schemas.microsoft.com/office/drawing/2014/main" id="{683C0449-E5A3-4D84-B01E-F686510D9D81}"/>
              </a:ext>
            </a:extLst>
          </p:cNvPr>
          <p:cNvSpPr/>
          <p:nvPr/>
        </p:nvSpPr>
        <p:spPr>
          <a:xfrm>
            <a:off x="24747582" y="23517704"/>
            <a:ext cx="636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dirty="0">
                <a:latin typeface="Trebuchet MS" panose="020B0603020202020204" pitchFamily="34" charset="0"/>
              </a:rPr>
              <a:t>Figura 4 – Exemplo de ilustração</a:t>
            </a:r>
          </a:p>
        </p:txBody>
      </p:sp>
      <p:graphicFrame>
        <p:nvGraphicFramePr>
          <p:cNvPr id="78" name="Diagrama 77">
            <a:extLst>
              <a:ext uri="{FF2B5EF4-FFF2-40B4-BE49-F238E27FC236}">
                <a16:creationId xmlns:a16="http://schemas.microsoft.com/office/drawing/2014/main" id="{7B3A8C3F-2539-4400-AE38-3D8C042C8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381"/>
              </p:ext>
            </p:extLst>
          </p:nvPr>
        </p:nvGraphicFramePr>
        <p:xfrm>
          <a:off x="17723337" y="26200212"/>
          <a:ext cx="5141294" cy="559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53" name="CaixaDeTexto 52">
            <a:extLst>
              <a:ext uri="{FF2B5EF4-FFF2-40B4-BE49-F238E27FC236}">
                <a16:creationId xmlns:a16="http://schemas.microsoft.com/office/drawing/2014/main" id="{9A230337-EB74-46B0-B946-7421F0B345DF}"/>
              </a:ext>
            </a:extLst>
          </p:cNvPr>
          <p:cNvSpPr txBox="1"/>
          <p:nvPr/>
        </p:nvSpPr>
        <p:spPr>
          <a:xfrm>
            <a:off x="17723337" y="34137766"/>
            <a:ext cx="13393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rebuchet MS" panose="020B0603020202020204" pitchFamily="34" charset="0"/>
              </a:rPr>
              <a:t>Agradecemos ao CNPq pelo financiamento da bolsa de pesquisa.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80DA85-71E6-4235-A931-A27AFDFB1FD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77714" y="792463"/>
            <a:ext cx="2904386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675</Words>
  <Application>Microsoft Office PowerPoint</Application>
  <PresentationFormat>Personalizar</PresentationFormat>
  <Paragraphs>57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Trebuchet</vt:lpstr>
      <vt:lpstr>Trebuchet MS</vt:lpstr>
      <vt:lpstr>Tema do Office</vt:lpstr>
      <vt:lpstr>Apresentação do PowerPoint</vt:lpstr>
      <vt:lpstr>TÍTULO EM PORTUGUÊS, NEGRITO, TAMANHO 60, TIPOGRAFIA EM MANUSCRITO TREBUCHET, LETRAS MAIÚSCULAS,  Nomes científicos devem aparecer em itálico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Banner_template_PGTA</dc:title>
  <dc:creator>Laercio Maciel</dc:creator>
  <cp:keywords>PGTA-IFCE</cp:keywords>
  <cp:lastModifiedBy>Laercio Galvão Maciel</cp:lastModifiedBy>
  <cp:revision>84</cp:revision>
  <dcterms:created xsi:type="dcterms:W3CDTF">2015-10-05T17:13:57Z</dcterms:created>
  <dcterms:modified xsi:type="dcterms:W3CDTF">2024-10-02T15:09:51Z</dcterms:modified>
</cp:coreProperties>
</file>